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4"/>
    <p:sldMasterId id="2147483842" r:id="rId5"/>
    <p:sldMasterId id="2147483861" r:id="rId6"/>
    <p:sldMasterId id="2147483882" r:id="rId7"/>
    <p:sldMasterId id="2147483901" r:id="rId8"/>
    <p:sldMasterId id="2147483937" r:id="rId9"/>
    <p:sldMasterId id="2147483974" r:id="rId10"/>
  </p:sldMasterIdLst>
  <p:notesMasterIdLst>
    <p:notesMasterId r:id="rId21"/>
  </p:notesMasterIdLst>
  <p:sldIdLst>
    <p:sldId id="2561" r:id="rId11"/>
    <p:sldId id="2563" r:id="rId12"/>
    <p:sldId id="2565" r:id="rId13"/>
    <p:sldId id="2567" r:id="rId14"/>
    <p:sldId id="2569" r:id="rId15"/>
    <p:sldId id="2570" r:id="rId16"/>
    <p:sldId id="2576" r:id="rId17"/>
    <p:sldId id="2572" r:id="rId18"/>
    <p:sldId id="2574" r:id="rId19"/>
    <p:sldId id="25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aijaStream Subscription Analytics" id="{21943B42-B6A0-4E12-B005-9494B000703F}">
          <p14:sldIdLst>
            <p14:sldId id="2561"/>
          </p14:sldIdLst>
        </p14:section>
        <p14:section name="Introduction" id="{B8FEF12B-2E9B-46D6-86B7-E4D6D76D5595}">
          <p14:sldIdLst>
            <p14:sldId id="2563"/>
          </p14:sldIdLst>
        </p14:section>
        <p14:section name="Business Characteristics" id="{5774FEE3-3DA0-4CB1-8362-40FA15D3FCA3}">
          <p14:sldIdLst>
            <p14:sldId id="2565"/>
          </p14:sldIdLst>
        </p14:section>
        <p14:section name="Challenges" id="{0CB80749-11E1-4425-9CA2-BB3996152F65}">
          <p14:sldIdLst>
            <p14:sldId id="2567"/>
          </p14:sldIdLst>
        </p14:section>
        <p14:section name="Analytical Objectives" id="{513B08CA-C585-4B6E-8C29-4B76F61B4A4A}">
          <p14:sldIdLst>
            <p14:sldId id="2569"/>
            <p14:sldId id="2570"/>
            <p14:sldId id="2576"/>
          </p14:sldIdLst>
        </p14:section>
        <p14:section name="Insights and Analysis" id="{2C36525A-2CFC-4A3C-A13A-A7DC03762004}">
          <p14:sldIdLst>
            <p14:sldId id="2572"/>
          </p14:sldIdLst>
        </p14:section>
        <p14:section name="Strategic Recommendations" id="{DD00C113-0097-4B55-8448-6350620FE898}">
          <p14:sldIdLst>
            <p14:sldId id="2574"/>
            <p14:sldId id="25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39A418-C943-DD85-ADF2-615A2809C342}" name="Michaele Watts" initials="mlw" userId="Michaele Watts" providerId="None"/>
  <p188:author id="{010E4221-6F06-64E5-5214-772388C857B5}" name="Elizabeth Feldbruegge (ALLEGIS GROUP HOLDINGS INC)" initials="" userId="S::v-felizabeth@microsoft.com::ba5aea11-28e4-484d-8e49-c15efb1bd2e9" providerId="AD"/>
  <p188:author id="{98C28768-C62F-F64F-6347-87559A624ABE}" name="Kaila Orsucci" initials="K" userId="S::kaila@andersenconsultants.com::11b61a15-dbbf-4176-9673-5e6d6ac372ec" providerId="AD"/>
  <p188:author id="{9941987A-41B7-49AC-EE6E-03F2D0BD95BA}" name="Daria Naidenov" initials="DN" userId="S::danaidenov@microsoft.com::ab38ab5f-bdf0-4774-ae5a-d2782abb2027" providerId="AD"/>
  <p188:author id="{05079B93-9652-6626-7181-414354FAD15D}" name="Sher Dionisio" initials="SD" userId="Sher Dionisio"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40760-2C9F-4EEE-A1E5-F7C244B9FF7B}" v="10" dt="2025-09-24T06:45:48.884"/>
  </p1510:revLst>
</p1510:revInfo>
</file>

<file path=ppt/tableStyles.xml><?xml version="1.0" encoding="utf-8"?>
<a:tblStyleLst xmlns:a="http://schemas.openxmlformats.org/drawingml/2006/main" def="{7E9639D4-E3E2-4D34-9284-5A2195B3D0D7}">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521" autoAdjust="0"/>
  </p:normalViewPr>
  <p:slideViewPr>
    <p:cSldViewPr snapToGrid="0" showGuides="1">
      <p:cViewPr varScale="1">
        <p:scale>
          <a:sx n="93" d="100"/>
          <a:sy n="93" d="100"/>
        </p:scale>
        <p:origin x="102" y="342"/>
      </p:cViewPr>
      <p:guideLst>
        <p:guide orient="horz" pos="2160"/>
        <p:guide pos="3840"/>
      </p:guideLst>
    </p:cSldViewPr>
  </p:slideViewPr>
  <p:notesTextViewPr>
    <p:cViewPr>
      <p:scale>
        <a:sx n="1" d="1"/>
        <a:sy n="1" d="1"/>
      </p:scale>
      <p:origin x="0" y="0"/>
    </p:cViewPr>
  </p:notesTextViewPr>
  <p:sorterViewPr>
    <p:cViewPr>
      <p:scale>
        <a:sx n="100" d="100"/>
        <a:sy n="100" d="100"/>
      </p:scale>
      <p:origin x="0" y="-551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diran David Adebayo" userId="0a992f8c-3e96-4bfd-9f1e-94e63b8b95ae" providerId="ADAL" clId="{3C840760-2C9F-4EEE-A1E5-F7C244B9FF7B}"/>
    <pc:docChg chg="custSel addSld modSld modSection">
      <pc:chgData name="Adediran David Adebayo" userId="0a992f8c-3e96-4bfd-9f1e-94e63b8b95ae" providerId="ADAL" clId="{3C840760-2C9F-4EEE-A1E5-F7C244B9FF7B}" dt="2025-09-27T20:33:02.629" v="108" actId="14100"/>
      <pc:docMkLst>
        <pc:docMk/>
      </pc:docMkLst>
      <pc:sldChg chg="addSp delSp modSp mod">
        <pc:chgData name="Adediran David Adebayo" userId="0a992f8c-3e96-4bfd-9f1e-94e63b8b95ae" providerId="ADAL" clId="{3C840760-2C9F-4EEE-A1E5-F7C244B9FF7B}" dt="2025-09-27T20:33:02.629" v="108" actId="14100"/>
        <pc:sldMkLst>
          <pc:docMk/>
          <pc:sldMk cId="2318739042" sldId="2561"/>
        </pc:sldMkLst>
        <pc:spChg chg="mod">
          <ac:chgData name="Adediran David Adebayo" userId="0a992f8c-3e96-4bfd-9f1e-94e63b8b95ae" providerId="ADAL" clId="{3C840760-2C9F-4EEE-A1E5-F7C244B9FF7B}" dt="2025-09-27T20:32:51.095" v="107" actId="27636"/>
          <ac:spMkLst>
            <pc:docMk/>
            <pc:sldMk cId="2318739042" sldId="2561"/>
            <ac:spMk id="2" creationId="{EFFF517A-86D8-FC66-3F64-662038CD8435}"/>
          </ac:spMkLst>
        </pc:spChg>
        <pc:spChg chg="mod">
          <ac:chgData name="Adediran David Adebayo" userId="0a992f8c-3e96-4bfd-9f1e-94e63b8b95ae" providerId="ADAL" clId="{3C840760-2C9F-4EEE-A1E5-F7C244B9FF7B}" dt="2025-09-27T20:32:37.449" v="101" actId="14100"/>
          <ac:spMkLst>
            <pc:docMk/>
            <pc:sldMk cId="2318739042" sldId="2561"/>
            <ac:spMk id="3" creationId="{0677103A-46DF-4C8D-CBFA-F13C3B88D54C}"/>
          </ac:spMkLst>
        </pc:spChg>
        <pc:picChg chg="del">
          <ac:chgData name="Adediran David Adebayo" userId="0a992f8c-3e96-4bfd-9f1e-94e63b8b95ae" providerId="ADAL" clId="{3C840760-2C9F-4EEE-A1E5-F7C244B9FF7B}" dt="2025-09-27T20:31:59.644" v="94" actId="478"/>
          <ac:picMkLst>
            <pc:docMk/>
            <pc:sldMk cId="2318739042" sldId="2561"/>
            <ac:picMk id="4" creationId="{CD62D901-FAE1-4CE2-BE04-F45C5BE2E405}"/>
          </ac:picMkLst>
        </pc:picChg>
        <pc:picChg chg="add mod">
          <ac:chgData name="Adediran David Adebayo" userId="0a992f8c-3e96-4bfd-9f1e-94e63b8b95ae" providerId="ADAL" clId="{3C840760-2C9F-4EEE-A1E5-F7C244B9FF7B}" dt="2025-09-27T20:33:02.629" v="108" actId="14100"/>
          <ac:picMkLst>
            <pc:docMk/>
            <pc:sldMk cId="2318739042" sldId="2561"/>
            <ac:picMk id="6" creationId="{F624577F-A9E4-9C94-043D-7C6CE2368CFD}"/>
          </ac:picMkLst>
        </pc:picChg>
      </pc:sldChg>
      <pc:sldChg chg="addSp delSp modSp add mod modAnim">
        <pc:chgData name="Adediran David Adebayo" userId="0a992f8c-3e96-4bfd-9f1e-94e63b8b95ae" providerId="ADAL" clId="{3C840760-2C9F-4EEE-A1E5-F7C244B9FF7B}" dt="2025-09-24T06:43:57.808" v="93" actId="1076"/>
        <pc:sldMkLst>
          <pc:docMk/>
          <pc:sldMk cId="979474132" sldId="2576"/>
        </pc:sldMkLst>
        <pc:spChg chg="mod">
          <ac:chgData name="Adediran David Adebayo" userId="0a992f8c-3e96-4bfd-9f1e-94e63b8b95ae" providerId="ADAL" clId="{3C840760-2C9F-4EEE-A1E5-F7C244B9FF7B}" dt="2025-09-24T06:43:43.651" v="92" actId="122"/>
          <ac:spMkLst>
            <pc:docMk/>
            <pc:sldMk cId="979474132" sldId="2576"/>
            <ac:spMk id="2" creationId="{CB156DA4-EA1A-485D-2FF2-A0EF86CA5414}"/>
          </ac:spMkLst>
        </pc:spChg>
        <pc:spChg chg="mod">
          <ac:chgData name="Adediran David Adebayo" userId="0a992f8c-3e96-4bfd-9f1e-94e63b8b95ae" providerId="ADAL" clId="{3C840760-2C9F-4EEE-A1E5-F7C244B9FF7B}" dt="2025-09-24T06:42:14.796" v="80" actId="20577"/>
          <ac:spMkLst>
            <pc:docMk/>
            <pc:sldMk cId="979474132" sldId="2576"/>
            <ac:spMk id="4" creationId="{432BA9E5-5A8A-13F4-F709-772BD4365BEF}"/>
          </ac:spMkLst>
        </pc:spChg>
        <pc:spChg chg="add del mod">
          <ac:chgData name="Adediran David Adebayo" userId="0a992f8c-3e96-4bfd-9f1e-94e63b8b95ae" providerId="ADAL" clId="{3C840760-2C9F-4EEE-A1E5-F7C244B9FF7B}" dt="2025-09-24T06:42:54.288" v="86" actId="478"/>
          <ac:spMkLst>
            <pc:docMk/>
            <pc:sldMk cId="979474132" sldId="2576"/>
            <ac:spMk id="8" creationId="{9689C914-D85D-DE57-C289-0F1F0E918939}"/>
          </ac:spMkLst>
        </pc:spChg>
        <pc:picChg chg="del">
          <ac:chgData name="Adediran David Adebayo" userId="0a992f8c-3e96-4bfd-9f1e-94e63b8b95ae" providerId="ADAL" clId="{3C840760-2C9F-4EEE-A1E5-F7C244B9FF7B}" dt="2025-09-24T06:42:50.455" v="85" actId="478"/>
          <ac:picMkLst>
            <pc:docMk/>
            <pc:sldMk cId="979474132" sldId="2576"/>
            <ac:picMk id="5" creationId="{34CF5497-A6E8-50D8-B230-06CF99D3349C}"/>
          </ac:picMkLst>
        </pc:picChg>
        <pc:picChg chg="add mod">
          <ac:chgData name="Adediran David Adebayo" userId="0a992f8c-3e96-4bfd-9f1e-94e63b8b95ae" providerId="ADAL" clId="{3C840760-2C9F-4EEE-A1E5-F7C244B9FF7B}" dt="2025-09-24T06:43:57.808" v="93" actId="1076"/>
          <ac:picMkLst>
            <pc:docMk/>
            <pc:sldMk cId="979474132" sldId="2576"/>
            <ac:picMk id="6" creationId="{38D591E5-A75C-09BE-D7FF-49558140AD7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FA5EA-0E1E-4764-B5B7-A47DCC3A898E}" type="datetimeFigureOut">
              <a:rPr lang="en-US" smtClean="0"/>
              <a:t>9/27/2025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B470-179D-4B95-8906-D61C195EFD62}" type="slidenum">
              <a:rPr lang="en-US" smtClean="0"/>
              <a:t>‹#›</a:t>
            </a:fld>
            <a:endParaRPr lang="en-US" dirty="0"/>
          </a:p>
        </p:txBody>
      </p:sp>
    </p:spTree>
    <p:extLst>
      <p:ext uri="{BB962C8B-B14F-4D97-AF65-F5344CB8AC3E}">
        <p14:creationId xmlns:p14="http://schemas.microsoft.com/office/powerpoint/2010/main" val="3565552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28C6B470-179D-4B95-8906-D61C195EFD62}" type="slidenum">
              <a:rPr lang="en-US" smtClean="0"/>
              <a:t>1</a:t>
            </a:fld>
            <a:endParaRPr lang="en-US" dirty="0"/>
          </a:p>
        </p:txBody>
      </p:sp>
    </p:spTree>
    <p:extLst>
      <p:ext uri="{BB962C8B-B14F-4D97-AF65-F5344CB8AC3E}">
        <p14:creationId xmlns:p14="http://schemas.microsoft.com/office/powerpoint/2010/main" val="2561845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To further enhance the impact of the presentation and strategic planning, additional insights are suggested. Leveraging data-driven dashboards can facilitate real-time decision-making and performance monitoring. Regular KPI tracking enables the early identification of emerging trends and potential risks. Cultivating a culture of continuous improvement through analytics empowers teams to adapt quickly and innovate effectively. These practices not only support operational efficiency but also foster a proactive approach to market changes and user needs. Integrating these insights into </a:t>
            </a:r>
            <a:r>
              <a:rPr lang="en-US" dirty="0" err="1"/>
              <a:t>NaijaStream’s</a:t>
            </a:r>
            <a:r>
              <a:rPr lang="en-US" dirty="0"/>
              <a:t> strategic framework can significantly elevate its competitive advantage and long-term sustainability.
</a:t>
            </a:r>
          </a:p>
        </p:txBody>
      </p:sp>
      <p:sp>
        <p:nvSpPr>
          <p:cNvPr id="4" name="Slide Number Placeholder 3"/>
          <p:cNvSpPr>
            <a:spLocks noGrp="1"/>
          </p:cNvSpPr>
          <p:nvPr>
            <p:ph type="sldNum" sz="quarter" idx="5"/>
          </p:nvPr>
        </p:nvSpPr>
        <p:spPr/>
        <p:txBody>
          <a:bodyPr/>
          <a:lstStyle/>
          <a:p>
            <a:fld id="{28C6B470-179D-4B95-8906-D61C195EFD62}" type="slidenum">
              <a:rPr lang="en-US" smtClean="0"/>
              <a:t>10</a:t>
            </a:fld>
            <a:endParaRPr lang="en-US" dirty="0"/>
          </a:p>
        </p:txBody>
      </p:sp>
    </p:spTree>
    <p:extLst>
      <p:ext uri="{BB962C8B-B14F-4D97-AF65-F5344CB8AC3E}">
        <p14:creationId xmlns:p14="http://schemas.microsoft.com/office/powerpoint/2010/main" val="501790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NaijaStream is Nigeria’s indigenous video-streaming platform that offers a variety of subscription plans tailored to meet the entertainment needs of its diverse user base. The service provides three subscription tiers—Basic, Standard, and Premium—available on both monthly and annual billing cycles. Headquartered in Lagos, NaijaStream reaches audiences across Nigeria’s geopolitical zones: North, South, East, and West. Users access content through multiple devices including Mobile phones, Desktop computers, and Smart TVs. This broad accessibility ensures that NaijaStream remains a competitive player in the digital media landscape. The company’s mission is to deliver high-quality streaming content while optimizing user engagement and retention through data-driven strategies.
</a:t>
            </a:r>
          </a:p>
        </p:txBody>
      </p:sp>
      <p:sp>
        <p:nvSpPr>
          <p:cNvPr id="4" name="Slide Number Placeholder 3"/>
          <p:cNvSpPr>
            <a:spLocks noGrp="1"/>
          </p:cNvSpPr>
          <p:nvPr>
            <p:ph type="sldNum" sz="quarter" idx="5"/>
          </p:nvPr>
        </p:nvSpPr>
        <p:spPr/>
        <p:txBody>
          <a:bodyPr/>
          <a:lstStyle/>
          <a:p>
            <a:fld id="{28C6B470-179D-4B95-8906-D61C195EFD62}" type="slidenum">
              <a:rPr lang="en-US" smtClean="0"/>
              <a:t>2</a:t>
            </a:fld>
            <a:endParaRPr lang="en-US" dirty="0"/>
          </a:p>
        </p:txBody>
      </p:sp>
    </p:spTree>
    <p:extLst>
      <p:ext uri="{BB962C8B-B14F-4D97-AF65-F5344CB8AC3E}">
        <p14:creationId xmlns:p14="http://schemas.microsoft.com/office/powerpoint/2010/main" val="44650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_layouts/15/Doc.aspx?sourcedoc=%7BE3F7B0B7-554E-4598-8291-D631F943A80D%7D&amp;file=NAIJA%20STREAM%20EXCEL%20FILE%20(DASHBOARD,%20KPI,%20CLEAN%20DATA%20AND%20RAW%20DATA).xlsx&amp;action=default&amp;mobileredirect=true
</a:t>
            </a:r>
            <a:r>
              <a:rPr lang="en-US" dirty="0" err="1"/>
              <a:t>NaijaStream’s</a:t>
            </a:r>
            <a:r>
              <a:rPr lang="en-US" dirty="0"/>
              <a:t> business model is defined by its subscription-based structure, offering three tiers—Basic, Standard, and Premium. Each tier caters to different user needs and price sensitivities. The platform operates across four major regions in Nigeria, ensuring nationwide coverage. Device usage statistics reveal that Mobile accounts for 40% of user engagement, Desktop for 50%, and Smart TV for 10%. Financially, the company has generated a total revenue of ₦12,099,800 from 2,000 orders. Monthly Recurring Revenue (MRR) stands at ₦498,000, while Annual Recurring Revenue (ARR) is ₦5,976,000. The Average Revenue Per User (ARPU) is ₦498,000, indicating strong monetization potential. These metrics highlight </a:t>
            </a:r>
            <a:r>
              <a:rPr lang="en-US" dirty="0" err="1"/>
              <a:t>NaijaStream’s</a:t>
            </a:r>
            <a:r>
              <a:rPr lang="en-US" dirty="0"/>
              <a:t> robust operational footprint and its capacity for scalable growth.
</a:t>
            </a:r>
          </a:p>
        </p:txBody>
      </p:sp>
      <p:sp>
        <p:nvSpPr>
          <p:cNvPr id="4" name="Slide Number Placeholder 3"/>
          <p:cNvSpPr>
            <a:spLocks noGrp="1"/>
          </p:cNvSpPr>
          <p:nvPr>
            <p:ph type="sldNum" sz="quarter" idx="5"/>
          </p:nvPr>
        </p:nvSpPr>
        <p:spPr/>
        <p:txBody>
          <a:bodyPr/>
          <a:lstStyle/>
          <a:p>
            <a:fld id="{28C6B470-179D-4B95-8906-D61C195EFD62}" type="slidenum">
              <a:rPr lang="en-US" smtClean="0"/>
              <a:t>3</a:t>
            </a:fld>
            <a:endParaRPr lang="en-US" dirty="0"/>
          </a:p>
        </p:txBody>
      </p:sp>
    </p:spTree>
    <p:extLst>
      <p:ext uri="{BB962C8B-B14F-4D97-AF65-F5344CB8AC3E}">
        <p14:creationId xmlns:p14="http://schemas.microsoft.com/office/powerpoint/2010/main" val="2558658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NaijaStream faces a significant challenge in managing user churn, which currently stands at a high rate of 49.35%. This issue is compounded by the lack of clear visibility into regional subscription dynamics, churn patterns, and device usage. These gaps in data insight lead to unpredictable revenue fluctuations and hinder strategic investments in content and retention initiatives. Without targeted interventions, NaijaStream risks losing valuable subscribers and revenue. Addressing this problem requires a comprehensive understanding of user behavior across different regions and devices, as well as the implementation of proactive retention strategies.
</a:t>
            </a:r>
          </a:p>
        </p:txBody>
      </p:sp>
      <p:sp>
        <p:nvSpPr>
          <p:cNvPr id="4" name="Slide Number Placeholder 3"/>
          <p:cNvSpPr>
            <a:spLocks noGrp="1"/>
          </p:cNvSpPr>
          <p:nvPr>
            <p:ph type="sldNum" sz="quarter" idx="5"/>
          </p:nvPr>
        </p:nvSpPr>
        <p:spPr/>
        <p:txBody>
          <a:bodyPr/>
          <a:lstStyle/>
          <a:p>
            <a:fld id="{28C6B470-179D-4B95-8906-D61C195EFD62}" type="slidenum">
              <a:rPr lang="en-US" smtClean="0"/>
              <a:t>4</a:t>
            </a:fld>
            <a:endParaRPr lang="en-US" dirty="0"/>
          </a:p>
        </p:txBody>
      </p:sp>
    </p:spTree>
    <p:extLst>
      <p:ext uri="{BB962C8B-B14F-4D97-AF65-F5344CB8AC3E}">
        <p14:creationId xmlns:p14="http://schemas.microsoft.com/office/powerpoint/2010/main" val="263158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The primary objectives of the analysis are to empower </a:t>
            </a:r>
            <a:r>
              <a:rPr lang="en-US" dirty="0" err="1"/>
              <a:t>NaijaStream’s</a:t>
            </a:r>
            <a:r>
              <a:rPr lang="en-US" dirty="0"/>
              <a:t> leadership with actionable insights into revenue drivers segmented by region, subscription tier, and device type. By identifying at-risk user segments, the company aims to deploy targeted retention tactics that minimize revenue loss due to cancellations. Additionally, the analysis seeks to uncover month-over-month subscriber trends and ARPU disparities, enabling the optimization of pricing strategies and promotional timing. These objectives are aligned with the broader goal of enhancing user engagement and maximizing return on investment through data-driven decision-making.
</a:t>
            </a:r>
          </a:p>
        </p:txBody>
      </p:sp>
      <p:sp>
        <p:nvSpPr>
          <p:cNvPr id="4" name="Slide Number Placeholder 3"/>
          <p:cNvSpPr>
            <a:spLocks noGrp="1"/>
          </p:cNvSpPr>
          <p:nvPr>
            <p:ph type="sldNum" sz="quarter" idx="5"/>
          </p:nvPr>
        </p:nvSpPr>
        <p:spPr/>
        <p:txBody>
          <a:bodyPr/>
          <a:lstStyle/>
          <a:p>
            <a:fld id="{28C6B470-179D-4B95-8906-D61C195EFD62}" type="slidenum">
              <a:rPr lang="en-US" smtClean="0"/>
              <a:t>5</a:t>
            </a:fld>
            <a:endParaRPr lang="en-US" dirty="0"/>
          </a:p>
        </p:txBody>
      </p:sp>
    </p:spTree>
    <p:extLst>
      <p:ext uri="{BB962C8B-B14F-4D97-AF65-F5344CB8AC3E}">
        <p14:creationId xmlns:p14="http://schemas.microsoft.com/office/powerpoint/2010/main" val="1515187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The visualization component of the analysis is designed to address several key business questions. These include quantifying total revenue, total orders, MRR, ARR, ARPU, and churn rate. The dashboard also visualizes device usage distribution and regional revenue breakdowns. It provides insights into average revenue per subscription tier and compares churn versus retention across tiers. Additionally, the dashboard identifies top revenue-generating states and tracks growth trends over time. These visualizations serve as a strategic tool for monitoring performance and guiding business decisions.
</a:t>
            </a:r>
          </a:p>
        </p:txBody>
      </p:sp>
      <p:sp>
        <p:nvSpPr>
          <p:cNvPr id="4" name="Slide Number Placeholder 3"/>
          <p:cNvSpPr>
            <a:spLocks noGrp="1"/>
          </p:cNvSpPr>
          <p:nvPr>
            <p:ph type="sldNum" sz="quarter" idx="5"/>
          </p:nvPr>
        </p:nvSpPr>
        <p:spPr/>
        <p:txBody>
          <a:bodyPr/>
          <a:lstStyle/>
          <a:p>
            <a:fld id="{28C6B470-179D-4B95-8906-D61C195EFD62}" type="slidenum">
              <a:rPr lang="en-US" smtClean="0"/>
              <a:t>6</a:t>
            </a:fld>
            <a:endParaRPr lang="en-US" dirty="0"/>
          </a:p>
        </p:txBody>
      </p:sp>
    </p:spTree>
    <p:extLst>
      <p:ext uri="{BB962C8B-B14F-4D97-AF65-F5344CB8AC3E}">
        <p14:creationId xmlns:p14="http://schemas.microsoft.com/office/powerpoint/2010/main" val="3420835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82740-4257-67C2-1F21-24E9A897DA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7B66D-4753-19CA-CDBC-156B61AD1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57CBB2-200F-16B3-3F24-461D0A5E19AD}"/>
              </a:ext>
            </a:extLst>
          </p:cNvPr>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The visualization component of the analysis is designed to address several key business questions. These include quantifying total revenue, total orders, MRR, ARR, ARPU, and churn rate. The dashboard also visualizes device usage distribution and regional revenue breakdowns. It provides insights into average revenue per subscription tier and compares churn versus retention across tiers. Additionally, the dashboard identifies top revenue-generating states and tracks growth trends over time. These visualizations serve as a strategic tool for monitoring performance and guiding business decisions.
</a:t>
            </a:r>
          </a:p>
        </p:txBody>
      </p:sp>
      <p:sp>
        <p:nvSpPr>
          <p:cNvPr id="4" name="Slide Number Placeholder 3">
            <a:extLst>
              <a:ext uri="{FF2B5EF4-FFF2-40B4-BE49-F238E27FC236}">
                <a16:creationId xmlns:a16="http://schemas.microsoft.com/office/drawing/2014/main" id="{B76F2990-2FE5-A57E-F355-461BF113631A}"/>
              </a:ext>
            </a:extLst>
          </p:cNvPr>
          <p:cNvSpPr>
            <a:spLocks noGrp="1"/>
          </p:cNvSpPr>
          <p:nvPr>
            <p:ph type="sldNum" sz="quarter" idx="5"/>
          </p:nvPr>
        </p:nvSpPr>
        <p:spPr/>
        <p:txBody>
          <a:bodyPr/>
          <a:lstStyle/>
          <a:p>
            <a:fld id="{28C6B470-179D-4B95-8906-D61C195EFD62}" type="slidenum">
              <a:rPr lang="en-US" smtClean="0"/>
              <a:t>7</a:t>
            </a:fld>
            <a:endParaRPr lang="en-US" dirty="0"/>
          </a:p>
        </p:txBody>
      </p:sp>
    </p:spTree>
    <p:extLst>
      <p:ext uri="{BB962C8B-B14F-4D97-AF65-F5344CB8AC3E}">
        <p14:creationId xmlns:p14="http://schemas.microsoft.com/office/powerpoint/2010/main" val="399697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https://ulster-my.sharepoint.com/personal/adebayo-ad_ulster_ac_uk/_layouts/15/Doc.aspx?sourcedoc=%7BE3F7B0B7-554E-4598-8291-D631F943A80D%7D&amp;file=NAIJA%20STREAM%20EXCEL%20FILE%20(DASHBOARD,%20KPI,%20CLEAN%20DATA%20AND%20RAW%20DATA).xlsx&amp;action=default&amp;mobileredirect=true
The analysis reveals several critical insights into </a:t>
            </a:r>
            <a:r>
              <a:rPr lang="en-US" dirty="0" err="1"/>
              <a:t>NaijaStream’s</a:t>
            </a:r>
            <a:r>
              <a:rPr lang="en-US" dirty="0"/>
              <a:t> operations. West Nigeria emerges as the highest revenue-generating region, contributing ₦1.59 million or 27% of total recurring revenue. Premium tier users have an ARPU that is 46% above the overall average, while Basic tier users fall 48% below, indicating a strong upsell opportunity. Enugu, Lagos, and Kano states collectively generate ₦2.6 million, accounting for 21% of total revenue. Device usage analysis shows Mobile as the dominant platform with 47.8% of active users, followed by Desktop at 32.68% and Smart TV at 19.55%. The churn rate is notably high at 49.35%, particularly among monthly plan users. Growth trends in MRR and ARR exhibit fluctuations, suggesting the need for more consistent engagement strategies. These insights provide a foundation for targeted interventions and strategic planning.
</a:t>
            </a:r>
          </a:p>
        </p:txBody>
      </p:sp>
      <p:sp>
        <p:nvSpPr>
          <p:cNvPr id="4" name="Slide Number Placeholder 3"/>
          <p:cNvSpPr>
            <a:spLocks noGrp="1"/>
          </p:cNvSpPr>
          <p:nvPr>
            <p:ph type="sldNum" sz="quarter" idx="5"/>
          </p:nvPr>
        </p:nvSpPr>
        <p:spPr/>
        <p:txBody>
          <a:bodyPr/>
          <a:lstStyle/>
          <a:p>
            <a:fld id="{28C6B470-179D-4B95-8906-D61C195EFD62}" type="slidenum">
              <a:rPr lang="en-US" smtClean="0"/>
              <a:t>8</a:t>
            </a:fld>
            <a:endParaRPr lang="en-US" dirty="0"/>
          </a:p>
        </p:txBody>
      </p:sp>
    </p:spTree>
    <p:extLst>
      <p:ext uri="{BB962C8B-B14F-4D97-AF65-F5344CB8AC3E}">
        <p14:creationId xmlns:p14="http://schemas.microsoft.com/office/powerpoint/2010/main" val="850483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slide references information from the following file: https://ulster-my.sharepoint.com/personal/adebayo-ad_ulster_ac_uk/Documents/Microsoft%20Copilot%20Chat%20Files/NaijaStream%20PDF%20EXCEL.pdf
Based on the analysis, several strategic recommendations are proposed to enhance </a:t>
            </a:r>
            <a:r>
              <a:rPr lang="en-US" dirty="0" err="1"/>
              <a:t>NaijaStream’s</a:t>
            </a:r>
            <a:r>
              <a:rPr lang="en-US" dirty="0"/>
              <a:t> performance. First, localize marketing and content strategies in top-performing regions such as West, North, and East Nigeria to capitalize on their combined revenue potential. Second, enhance the value proposition of annual plans for Premium subscribers by offering loyalty perks like bonus months or early access to content. Third, implement targeted upsell campaigns for Basic tier users to encourage upgrades and boost ARPU. Fourth, prioritize UI/UX improvements on mobile platforms, which account for nearly half of active users, to increase engagement and retention. Lastly, deploy churn-reduction campaigns for monthly plan users, including in-app win-back messages and email reminders. These recommendations aim to reduce churn, increase revenue, and improve overall user satisfaction.
</a:t>
            </a:r>
          </a:p>
        </p:txBody>
      </p:sp>
      <p:sp>
        <p:nvSpPr>
          <p:cNvPr id="4" name="Slide Number Placeholder 3"/>
          <p:cNvSpPr>
            <a:spLocks noGrp="1"/>
          </p:cNvSpPr>
          <p:nvPr>
            <p:ph type="sldNum" sz="quarter" idx="5"/>
          </p:nvPr>
        </p:nvSpPr>
        <p:spPr/>
        <p:txBody>
          <a:bodyPr/>
          <a:lstStyle/>
          <a:p>
            <a:fld id="{28C6B470-179D-4B95-8906-D61C195EFD62}" type="slidenum">
              <a:rPr lang="en-US" smtClean="0"/>
              <a:t>9</a:t>
            </a:fld>
            <a:endParaRPr lang="en-US" dirty="0"/>
          </a:p>
        </p:txBody>
      </p:sp>
    </p:spTree>
    <p:extLst>
      <p:ext uri="{BB962C8B-B14F-4D97-AF65-F5344CB8AC3E}">
        <p14:creationId xmlns:p14="http://schemas.microsoft.com/office/powerpoint/2010/main" val="1760818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96086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864424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375244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7176074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599888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344363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33272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5016606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985558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2785465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35FAB-6C69-9305-A8CD-D9A2ADB4CBD4}"/>
              </a:ext>
            </a:extLst>
          </p:cNvPr>
          <p:cNvSpPr>
            <a:spLocks noGrp="1"/>
          </p:cNvSpPr>
          <p:nvPr>
            <p:ph type="title"/>
          </p:nvPr>
        </p:nvSpPr>
        <p:spPr>
          <a:xfrm>
            <a:off x="1090940" y="1120990"/>
            <a:ext cx="4194291"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0C28B273-3A6A-8E26-2D29-29957F83B5B4}"/>
              </a:ext>
            </a:extLst>
          </p:cNvPr>
          <p:cNvSpPr>
            <a:spLocks noGrp="1"/>
          </p:cNvSpPr>
          <p:nvPr>
            <p:ph type="pic" sz="quarter" idx="15" hasCustomPrompt="1"/>
          </p:nvPr>
        </p:nvSpPr>
        <p:spPr>
          <a:xfrm>
            <a:off x="1181100" y="2840181"/>
            <a:ext cx="4104132"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2" name="Content Placeholder 7">
            <a:extLst>
              <a:ext uri="{FF2B5EF4-FFF2-40B4-BE49-F238E27FC236}">
                <a16:creationId xmlns:a16="http://schemas.microsoft.com/office/drawing/2014/main" id="{263ECDE9-389D-5CB3-FE9B-8EFC501599B5}"/>
              </a:ext>
            </a:extLst>
          </p:cNvPr>
          <p:cNvSpPr>
            <a:spLocks noGrp="1"/>
          </p:cNvSpPr>
          <p:nvPr>
            <p:ph sz="quarter" idx="16"/>
          </p:nvPr>
        </p:nvSpPr>
        <p:spPr>
          <a:xfrm>
            <a:off x="5571977" y="1120989"/>
            <a:ext cx="6143988" cy="516551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CC8FB4D-92F2-4C28-8BFC-2AE0229C3E9A}" type="datetime1">
              <a:rPr lang="en-US" smtClean="0"/>
              <a:t>9/27/2025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13" name="Straight Connector 12">
            <a:extLst>
              <a:ext uri="{FF2B5EF4-FFF2-40B4-BE49-F238E27FC236}">
                <a16:creationId xmlns:a16="http://schemas.microsoft.com/office/drawing/2014/main" id="{756A3193-AC76-4E78-CD10-F173CED7D4E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7552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9/27/2025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20172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875960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79867CD-CD09-0EEC-D165-96584688B982}"/>
              </a:ext>
            </a:extLst>
          </p:cNvPr>
          <p:cNvSpPr>
            <a:spLocks noGrp="1"/>
          </p:cNvSpPr>
          <p:nvPr>
            <p:ph type="title"/>
          </p:nvPr>
        </p:nvSpPr>
        <p:spPr>
          <a:xfrm>
            <a:off x="82296" y="64007"/>
            <a:ext cx="12015216" cy="5120639"/>
          </a:xfrm>
        </p:spPr>
        <p:txBody>
          <a:bodyPr>
            <a:normAutofit/>
          </a:bodyPr>
          <a:lstStyle>
            <a:lvl1pPr>
              <a:defRPr sz="110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5360878"/>
            <a:ext cx="10037064" cy="566928"/>
          </a:xfrm>
        </p:spPr>
        <p:txBody>
          <a:bodyPr anchor="b" anchorCtr="0">
            <a:normAutofit/>
          </a:bodyPr>
          <a:lstStyle>
            <a:lvl1pPr marL="0" indent="0" algn="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3C1F8589-B640-4540-D0AD-2B0461CD340F}"/>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6015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088136" y="1090246"/>
            <a:ext cx="10840626" cy="79051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088135" y="1880756"/>
            <a:ext cx="10840627" cy="45581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FD144482-F463-E942-01AE-69DF54F4171C}"/>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4829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7578674-8064-3B2C-DA7F-7E3D0B7E90DB}"/>
              </a:ext>
            </a:extLst>
          </p:cNvPr>
          <p:cNvSpPr>
            <a:spLocks noGrp="1"/>
          </p:cNvSpPr>
          <p:nvPr>
            <p:ph type="ctrTitle"/>
          </p:nvPr>
        </p:nvSpPr>
        <p:spPr>
          <a:xfrm>
            <a:off x="1088136" y="1095763"/>
            <a:ext cx="9598152" cy="4144566"/>
          </a:xfrm>
        </p:spPr>
        <p:txBody>
          <a:bodyPr vert="horz" lIns="91440" tIns="45720" rIns="91440" bIns="45720" rtlCol="0" anchor="t">
            <a:normAutofit/>
          </a:bodyPr>
          <a:lstStyle>
            <a:lvl1pPr>
              <a:defRPr lang="en-US" sz="6000" dirty="0"/>
            </a:lvl1pPr>
          </a:lstStyle>
          <a:p>
            <a:pPr lvl="0"/>
            <a:r>
              <a:rPr lang="en-US" dirty="0"/>
              <a:t>Click to edit Master title style</a:t>
            </a:r>
          </a:p>
        </p:txBody>
      </p:sp>
      <p:sp>
        <p:nvSpPr>
          <p:cNvPr id="10" name="Subtitle 2">
            <a:extLst>
              <a:ext uri="{FF2B5EF4-FFF2-40B4-BE49-F238E27FC236}">
                <a16:creationId xmlns:a16="http://schemas.microsoft.com/office/drawing/2014/main" id="{9DABABE3-CA0A-1CAB-38CF-F3A5729B7D41}"/>
              </a:ext>
            </a:extLst>
          </p:cNvPr>
          <p:cNvSpPr>
            <a:spLocks noGrp="1"/>
          </p:cNvSpPr>
          <p:nvPr>
            <p:ph type="subTitle" idx="1"/>
          </p:nvPr>
        </p:nvSpPr>
        <p:spPr>
          <a:xfrm>
            <a:off x="1088136" y="5240329"/>
            <a:ext cx="7769354" cy="1012390"/>
          </a:xfrm>
        </p:spPr>
        <p:txBody>
          <a:bodyPr vert="horz" lIns="91440" tIns="45720" rIns="91440" bIns="45720" rtlCol="0" anchor="b">
            <a:normAutofit/>
          </a:bodyPr>
          <a:lstStyle>
            <a:lvl1pPr marL="0" indent="0">
              <a:lnSpc>
                <a:spcPct val="100000"/>
              </a:lnSpc>
              <a:buNone/>
              <a:defRPr lang="en-US" sz="20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CDFFF1FC-CDE9-3B47-D073-3394D4D035A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7619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BFF047-7A6B-BC21-B7D8-F250A7B5AD52}"/>
              </a:ext>
            </a:extLst>
          </p:cNvPr>
          <p:cNvSpPr>
            <a:spLocks noGrp="1"/>
          </p:cNvSpPr>
          <p:nvPr>
            <p:ph type="title"/>
          </p:nvPr>
        </p:nvSpPr>
        <p:spPr>
          <a:xfrm>
            <a:off x="1088136" y="1689380"/>
            <a:ext cx="7876287" cy="3614139"/>
          </a:xfrm>
        </p:spPr>
        <p:txBody>
          <a:bodyPr anchor="b">
            <a:noAutofit/>
          </a:bodyPr>
          <a:lstStyle>
            <a:lvl1pPr>
              <a:defRPr sz="6000"/>
            </a:lvl1pPr>
          </a:lstStyle>
          <a:p>
            <a:r>
              <a:rPr lang="en-US" dirty="0"/>
              <a:t>Click to edit Master title style</a:t>
            </a:r>
          </a:p>
        </p:txBody>
      </p:sp>
      <p:sp>
        <p:nvSpPr>
          <p:cNvPr id="14" name="Subtitle 2">
            <a:extLst>
              <a:ext uri="{FF2B5EF4-FFF2-40B4-BE49-F238E27FC236}">
                <a16:creationId xmlns:a16="http://schemas.microsoft.com/office/drawing/2014/main" id="{31F9B6D5-1061-6B04-A4A3-7F71A879F11E}"/>
              </a:ext>
            </a:extLst>
          </p:cNvPr>
          <p:cNvSpPr>
            <a:spLocks noGrp="1"/>
          </p:cNvSpPr>
          <p:nvPr>
            <p:ph type="subTitle" idx="1"/>
          </p:nvPr>
        </p:nvSpPr>
        <p:spPr>
          <a:xfrm>
            <a:off x="1088136" y="5306113"/>
            <a:ext cx="7375466" cy="1012390"/>
          </a:xfrm>
        </p:spPr>
        <p:txBody>
          <a:bodyPr vert="horz" lIns="91440" tIns="45720" rIns="91440" bIns="45720" rtlCol="0" anchor="t">
            <a:normAutofit/>
          </a:bodyPr>
          <a:lstStyle>
            <a:lvl1pPr marL="0" indent="0">
              <a:lnSpc>
                <a:spcPct val="100000"/>
              </a:lnSpc>
              <a:buNone/>
              <a:defRPr lang="en-US" sz="2000" dirty="0"/>
            </a:lvl1pPr>
          </a:lstStyle>
          <a:p>
            <a:pPr lvl="0"/>
            <a:r>
              <a:rPr lang="en-US"/>
              <a:t>Click to edit Master subtitle style</a:t>
            </a:r>
            <a:endParaRPr lang="en-US" dirty="0"/>
          </a:p>
        </p:txBody>
      </p:sp>
      <p:sp>
        <p:nvSpPr>
          <p:cNvPr id="9" name="Footer Placeholder 8">
            <a:extLst>
              <a:ext uri="{FF2B5EF4-FFF2-40B4-BE49-F238E27FC236}">
                <a16:creationId xmlns:a16="http://schemas.microsoft.com/office/drawing/2014/main" id="{6099C91B-9803-3812-63A6-5705DB9FE95D}"/>
              </a:ext>
            </a:extLst>
          </p:cNvPr>
          <p:cNvSpPr>
            <a:spLocks noGrp="1"/>
          </p:cNvSpPr>
          <p:nvPr>
            <p:ph type="ftr" sz="quarter" idx="11"/>
          </p:nvPr>
        </p:nvSpPr>
        <p:spPr/>
        <p:txBody>
          <a:bodyPr/>
          <a:lstStyle/>
          <a:p>
            <a:endParaRPr lang="en-US" dirty="0"/>
          </a:p>
        </p:txBody>
      </p:sp>
      <p:sp>
        <p:nvSpPr>
          <p:cNvPr id="8" name="Date Placeholder 7">
            <a:extLst>
              <a:ext uri="{FF2B5EF4-FFF2-40B4-BE49-F238E27FC236}">
                <a16:creationId xmlns:a16="http://schemas.microsoft.com/office/drawing/2014/main" id="{12DA3032-68CE-D997-667C-4C5C01E418A6}"/>
              </a:ext>
            </a:extLst>
          </p:cNvPr>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10" name="Slide Number Placeholder 9">
            <a:extLst>
              <a:ext uri="{FF2B5EF4-FFF2-40B4-BE49-F238E27FC236}">
                <a16:creationId xmlns:a16="http://schemas.microsoft.com/office/drawing/2014/main" id="{FC835D02-A0E8-5346-DE23-09C497D78BD1}"/>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4" name="Straight Connector 3">
            <a:extLst>
              <a:ext uri="{FF2B5EF4-FFF2-40B4-BE49-F238E27FC236}">
                <a16:creationId xmlns:a16="http://schemas.microsoft.com/office/drawing/2014/main" id="{C99E3101-0B78-A7AE-A693-73443263EEC8}"/>
              </a:ext>
              <a:ext uri="{C183D7F6-B498-43B3-948B-1728B52AA6E4}">
                <adec:decorative xmlns:adec="http://schemas.microsoft.com/office/drawing/2017/decorative" val="1"/>
              </a:ext>
            </a:extLst>
          </p:cNvPr>
          <p:cNvCxnSpPr>
            <a:cxnSpLocks/>
          </p:cNvCxnSpPr>
          <p:nvPr userDrawn="1"/>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491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C3FE82-1C77-7EDF-A1CD-DB107F252AE3}"/>
              </a:ext>
            </a:extLst>
          </p:cNvPr>
          <p:cNvSpPr>
            <a:spLocks noGrp="1"/>
          </p:cNvSpPr>
          <p:nvPr>
            <p:ph type="title"/>
          </p:nvPr>
        </p:nvSpPr>
        <p:spPr>
          <a:xfrm>
            <a:off x="1088136" y="1090244"/>
            <a:ext cx="10058400" cy="4021243"/>
          </a:xfrm>
        </p:spPr>
        <p:txBody>
          <a:bodyPr>
            <a:normAutofit/>
          </a:bodyPr>
          <a:lstStyle>
            <a:lvl1pPr>
              <a:defRPr sz="8000"/>
            </a:lvl1pPr>
          </a:lstStyle>
          <a:p>
            <a:r>
              <a:rPr lang="en-US"/>
              <a:t>Click to edit Master title style</a:t>
            </a:r>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F708D0FD-E68E-587F-ED5A-5140B6EE7F7C}"/>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65DB91C7-3013-1F4E-D55F-37E24A2C6878}"/>
              </a:ext>
            </a:extLst>
          </p:cNvPr>
          <p:cNvSpPr>
            <a:spLocks noGrp="1"/>
          </p:cNvSpPr>
          <p:nvPr>
            <p:ph type="subTitle" idx="1"/>
          </p:nvPr>
        </p:nvSpPr>
        <p:spPr>
          <a:xfrm>
            <a:off x="1088136" y="5360878"/>
            <a:ext cx="10015728" cy="566928"/>
          </a:xfrm>
        </p:spPr>
        <p:txBody>
          <a:bodyPr vert="horz" lIns="91440" tIns="45720" rIns="91440" bIns="45720" rtlCol="0" anchor="b">
            <a:normAutofit/>
          </a:bodyPr>
          <a:lstStyle>
            <a:lvl1pPr marL="0" indent="0" algn="r">
              <a:lnSpc>
                <a:spcPct val="100000"/>
              </a:lnSpc>
              <a:buNone/>
              <a:defRPr lang="en-US" sz="2000" dirty="0"/>
            </a:lvl1pPr>
          </a:lstStyle>
          <a:p>
            <a:pPr lvl="0"/>
            <a:r>
              <a:rPr lang="en-US" dirty="0"/>
              <a:t>Click to edit Master subtitle style</a:t>
            </a:r>
          </a:p>
        </p:txBody>
      </p:sp>
    </p:spTree>
    <p:extLst>
      <p:ext uri="{BB962C8B-B14F-4D97-AF65-F5344CB8AC3E}">
        <p14:creationId xmlns:p14="http://schemas.microsoft.com/office/powerpoint/2010/main" val="39236129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5">
    <p:bg>
      <p:bgRef idx="1001">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F708609-7047-A87D-944D-1FAA546F3CE0}"/>
              </a:ext>
            </a:extLst>
          </p:cNvPr>
          <p:cNvSpPr>
            <a:spLocks noGrp="1"/>
          </p:cNvSpPr>
          <p:nvPr>
            <p:ph type="title"/>
          </p:nvPr>
        </p:nvSpPr>
        <p:spPr>
          <a:xfrm>
            <a:off x="82296" y="64007"/>
            <a:ext cx="12015216" cy="5120639"/>
          </a:xfrm>
        </p:spPr>
        <p:txBody>
          <a:bodyPr>
            <a:normAutofit/>
          </a:bodyPr>
          <a:lstStyle>
            <a:lvl1pPr>
              <a:defRPr sz="11500"/>
            </a:lvl1pPr>
          </a:lstStyle>
          <a:p>
            <a:r>
              <a:rPr lang="en-US"/>
              <a:t>Click to edit Master title style</a:t>
            </a:r>
          </a:p>
        </p:txBody>
      </p:sp>
      <p:sp>
        <p:nvSpPr>
          <p:cNvPr id="9" name="Subtitle 2">
            <a:extLst>
              <a:ext uri="{FF2B5EF4-FFF2-40B4-BE49-F238E27FC236}">
                <a16:creationId xmlns:a16="http://schemas.microsoft.com/office/drawing/2014/main" id="{83B55518-9256-4E26-0E87-88DBBA9A4404}"/>
              </a:ext>
            </a:extLst>
          </p:cNvPr>
          <p:cNvSpPr>
            <a:spLocks noGrp="1"/>
          </p:cNvSpPr>
          <p:nvPr>
            <p:ph type="subTitle" idx="1"/>
          </p:nvPr>
        </p:nvSpPr>
        <p:spPr>
          <a:xfrm>
            <a:off x="1088136" y="5348178"/>
            <a:ext cx="10037064" cy="566928"/>
          </a:xfrm>
        </p:spPr>
        <p:txBody>
          <a:bodyPr anchor="b" anchorCtr="0">
            <a:normAutofit/>
          </a:bodyPr>
          <a:lstStyle>
            <a:lvl1pPr marL="0" indent="0" algn="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lvl1pPr>
              <a:defRPr>
                <a:solidFill>
                  <a:schemeClr val="tx1"/>
                </a:solidFill>
              </a:defRPr>
            </a:lvl1pPr>
          </a:lstStyle>
          <a:p>
            <a:fld id="{2ABAD28B-DD56-4B56-883A-96608C765E28}" type="datetimeFigureOut">
              <a:rPr lang="en-US" smtClean="0"/>
              <a:pPr/>
              <a:t>9/27/2025</a:t>
            </a:fld>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lvl1pPr>
              <a:defRPr>
                <a:solidFill>
                  <a:schemeClr val="tx1"/>
                </a:solidFill>
              </a:defRPr>
            </a:lvl1pPr>
          </a:lstStyle>
          <a:p>
            <a:fld id="{7DF5BAF5-ABAB-4575-8E56-D109A3D17F9F}" type="slidenum">
              <a:rPr lang="en-US" smtClean="0"/>
              <a:pPr/>
              <a:t>‹#›</a:t>
            </a:fld>
            <a:endParaRPr lang="en-US" dirty="0"/>
          </a:p>
        </p:txBody>
      </p:sp>
      <p:cxnSp>
        <p:nvCxnSpPr>
          <p:cNvPr id="8" name="Straight Connector 7">
            <a:extLst>
              <a:ext uri="{FF2B5EF4-FFF2-40B4-BE49-F238E27FC236}">
                <a16:creationId xmlns:a16="http://schemas.microsoft.com/office/drawing/2014/main" id="{C64158DF-756B-260C-69DA-D76C163B7274}"/>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61494"/>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6">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97EF66-DC3D-B2CA-7F76-8D8A7ED29968}"/>
              </a:ext>
            </a:extLst>
          </p:cNvPr>
          <p:cNvSpPr>
            <a:spLocks noGrp="1"/>
          </p:cNvSpPr>
          <p:nvPr>
            <p:ph type="title"/>
          </p:nvPr>
        </p:nvSpPr>
        <p:spPr>
          <a:xfrm>
            <a:off x="82296" y="64008"/>
            <a:ext cx="8229600" cy="2621154"/>
          </a:xfrm>
        </p:spPr>
        <p:txBody>
          <a:bodyPr>
            <a:noAutofit/>
          </a:bodyPr>
          <a:lstStyle>
            <a:lvl1pPr>
              <a:defRPr sz="6000"/>
            </a:lvl1pPr>
          </a:lstStyle>
          <a:p>
            <a:r>
              <a:rPr lang="en-US"/>
              <a:t>Click to edit Master title style</a:t>
            </a:r>
          </a:p>
        </p:txBody>
      </p:sp>
      <p:sp>
        <p:nvSpPr>
          <p:cNvPr id="13" name="Subtitle 2">
            <a:extLst>
              <a:ext uri="{FF2B5EF4-FFF2-40B4-BE49-F238E27FC236}">
                <a16:creationId xmlns:a16="http://schemas.microsoft.com/office/drawing/2014/main" id="{0F2A94AC-5C1C-CE45-09E9-C80B1B71FA27}"/>
              </a:ext>
            </a:extLst>
          </p:cNvPr>
          <p:cNvSpPr>
            <a:spLocks noGrp="1"/>
          </p:cNvSpPr>
          <p:nvPr>
            <p:ph type="subTitle" idx="1"/>
          </p:nvPr>
        </p:nvSpPr>
        <p:spPr>
          <a:xfrm>
            <a:off x="3513954" y="4431379"/>
            <a:ext cx="7611246" cy="1465254"/>
          </a:xfrm>
        </p:spPr>
        <p:txBody>
          <a:bodyPr anchor="b" anchorCtr="0">
            <a:normAutofit/>
          </a:bodyPr>
          <a:lstStyle>
            <a:lvl1pPr marL="0" indent="0" algn="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9/27/2025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C2E6B14D-48CB-3652-5FBF-557B0DB0C006}"/>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18811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A7175-8061-E7CC-68E4-2B3CECB6CCFE}"/>
              </a:ext>
            </a:extLst>
          </p:cNvPr>
          <p:cNvSpPr>
            <a:spLocks noGrp="1"/>
          </p:cNvSpPr>
          <p:nvPr>
            <p:ph type="title" hasCustomPrompt="1"/>
          </p:nvPr>
        </p:nvSpPr>
        <p:spPr>
          <a:xfrm>
            <a:off x="1088136" y="1090244"/>
            <a:ext cx="10037064" cy="5159257"/>
          </a:xfrm>
        </p:spPr>
        <p:txBody>
          <a:bodyPr>
            <a:normAutofit/>
          </a:bodyPr>
          <a:lstStyle>
            <a:lvl1pPr>
              <a:defRPr sz="8000">
                <a:solidFill>
                  <a:schemeClr val="bg1"/>
                </a:solidFill>
              </a:defRPr>
            </a:lvl1pPr>
          </a:lstStyle>
          <a:p>
            <a:r>
              <a:rPr lang="en-US" dirty="0"/>
              <a:t>Section header</a:t>
            </a:r>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lvl1pPr>
              <a:defRPr>
                <a:solidFill>
                  <a:schemeClr val="bg1"/>
                </a:solidFill>
              </a:defRPr>
            </a:lvl1pPr>
          </a:lstStyle>
          <a:p>
            <a:fld id="{2ABAD28B-DD56-4B56-883A-96608C765E28}" type="datetimeFigureOut">
              <a:rPr lang="en-US" smtClean="0"/>
              <a:pPr/>
              <a:t>9/27/2025</a:t>
            </a:fld>
            <a:endParaRPr lang="en-US" dirty="0"/>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lvl1pPr>
              <a:defRPr>
                <a:solidFill>
                  <a:schemeClr val="bg1"/>
                </a:solidFill>
              </a:defRPr>
            </a:lvl1pPr>
          </a:lstStyle>
          <a:p>
            <a:fld id="{7DF5BAF5-ABAB-4575-8E56-D109A3D17F9F}" type="slidenum">
              <a:rPr lang="en-US" smtClean="0"/>
              <a:pPr/>
              <a:t>‹#›</a:t>
            </a:fld>
            <a:endParaRPr lang="en-US" dirty="0"/>
          </a:p>
        </p:txBody>
      </p:sp>
      <p:cxnSp>
        <p:nvCxnSpPr>
          <p:cNvPr id="9" name="Straight Connector 8">
            <a:extLst>
              <a:ext uri="{FF2B5EF4-FFF2-40B4-BE49-F238E27FC236}">
                <a16:creationId xmlns:a16="http://schemas.microsoft.com/office/drawing/2014/main" id="{96A5A591-C2D3-D6A3-432F-2C1371951C13}"/>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787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916BDA-9E36-8180-7EBC-AC2A35C79FFC}"/>
              </a:ext>
            </a:extLst>
          </p:cNvPr>
          <p:cNvSpPr>
            <a:spLocks noGrp="1"/>
          </p:cNvSpPr>
          <p:nvPr>
            <p:ph type="title" hasCustomPrompt="1"/>
          </p:nvPr>
        </p:nvSpPr>
        <p:spPr>
          <a:xfrm>
            <a:off x="1090940" y="1088702"/>
            <a:ext cx="8479072" cy="1395553"/>
          </a:xfrm>
        </p:spPr>
        <p:txBody>
          <a:bodyPr anchor="t">
            <a:normAutofit/>
          </a:bodyPr>
          <a:lstStyle>
            <a:lvl1pPr>
              <a:defRPr sz="3600"/>
            </a:lvl1pPr>
          </a:lstStyle>
          <a:p>
            <a:r>
              <a:rPr lang="en-US" dirty="0"/>
              <a:t>Agenda</a:t>
            </a:r>
          </a:p>
        </p:txBody>
      </p:sp>
      <p:sp>
        <p:nvSpPr>
          <p:cNvPr id="8" name="Content Placeholder 6">
            <a:extLst>
              <a:ext uri="{FF2B5EF4-FFF2-40B4-BE49-F238E27FC236}">
                <a16:creationId xmlns:a16="http://schemas.microsoft.com/office/drawing/2014/main" id="{92AF672E-4752-50B9-9301-C8042FD003CC}"/>
              </a:ext>
            </a:extLst>
          </p:cNvPr>
          <p:cNvSpPr>
            <a:spLocks noGrp="1"/>
          </p:cNvSpPr>
          <p:nvPr>
            <p:ph sz="quarter" idx="13"/>
          </p:nvPr>
        </p:nvSpPr>
        <p:spPr>
          <a:xfrm>
            <a:off x="1096697" y="2484255"/>
            <a:ext cx="8467558" cy="3539514"/>
          </a:xfrm>
        </p:spPr>
        <p:txBody>
          <a:bodyPr>
            <a:normAutofit/>
          </a:bodyPr>
          <a:lstStyle>
            <a:lvl1pPr marL="457200" indent="-457200">
              <a:lnSpc>
                <a:spcPct val="100000"/>
              </a:lnSpc>
              <a:buFont typeface="+mj-lt"/>
              <a:buAutoNum type="arabicPeriod"/>
              <a:defRPr sz="2000"/>
            </a:lvl1pPr>
            <a:lvl2pPr marL="685800" indent="-457200">
              <a:lnSpc>
                <a:spcPct val="100000"/>
              </a:lnSpc>
              <a:buFont typeface="+mj-lt"/>
              <a:buAutoNum type="arabicPeriod"/>
              <a:defRPr sz="2000"/>
            </a:lvl2pPr>
            <a:lvl3pPr marL="800100" indent="-342900">
              <a:lnSpc>
                <a:spcPct val="100000"/>
              </a:lnSpc>
              <a:buFont typeface="+mj-lt"/>
              <a:buAutoNum type="arabicPeriod"/>
              <a:defRPr sz="2000"/>
            </a:lvl3pPr>
            <a:lvl4pPr marL="1028700" indent="-342900">
              <a:lnSpc>
                <a:spcPct val="100000"/>
              </a:lnSpc>
              <a:buFont typeface="+mj-lt"/>
              <a:buAutoNum type="arabicPeriod"/>
              <a:defRPr sz="2000"/>
            </a:lvl4pPr>
            <a:lvl5pPr marL="1257300" indent="-342900">
              <a:lnSpc>
                <a:spcPct val="100000"/>
              </a:lnSpc>
              <a:buFont typeface="+mj-lt"/>
              <a:buAutoNum type="arabicPeriod"/>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9/27/2025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9" name="Straight Connector 8">
            <a:extLst>
              <a:ext uri="{FF2B5EF4-FFF2-40B4-BE49-F238E27FC236}">
                <a16:creationId xmlns:a16="http://schemas.microsoft.com/office/drawing/2014/main" id="{4565070F-FB67-7572-2807-986A2553765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2174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1088136" y="1088136"/>
            <a:ext cx="5749392" cy="1554480"/>
          </a:xfrm>
        </p:spPr>
        <p:txBody>
          <a:bodyPr anchor="t" anchorCtr="0">
            <a:normAutofit/>
          </a:bodyPr>
          <a:lstStyle>
            <a:lvl1pPr>
              <a:defRPr sz="3600"/>
            </a:lvl1pPr>
          </a:lstStyle>
          <a:p>
            <a:r>
              <a:rPr lang="en-US" dirty="0"/>
              <a:t>Agenda</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5749392" cy="3694176"/>
          </a:xfrm>
        </p:spPr>
        <p:txBody>
          <a:bodyPr>
            <a:normAutofit/>
          </a:bodyPr>
          <a:lstStyle>
            <a:lvl1pPr marL="342900" indent="-342900">
              <a:lnSpc>
                <a:spcPct val="100000"/>
              </a:lnSpc>
              <a:buFont typeface="System Font Regular"/>
              <a:buChar char="-"/>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090940" y="6438900"/>
            <a:ext cx="3915404" cy="419100"/>
          </a:xfrm>
        </p:spPr>
        <p:txBody>
          <a:body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5006344" y="6438900"/>
            <a:ext cx="1126120" cy="419100"/>
          </a:xfrm>
        </p:spPr>
        <p:txBody>
          <a:bodyPr/>
          <a:lstStyle/>
          <a:p>
            <a:fld id="{8A60B404-9532-4DA8-8A40-EC339A5BE635}" type="datetime1">
              <a:rPr lang="en-US" smtClean="0"/>
              <a:t>9/27/2025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6132464" y="6438900"/>
            <a:ext cx="705064" cy="419100"/>
          </a:xfrm>
        </p:spPr>
        <p:txBody>
          <a:bodyPr/>
          <a:lstStyle/>
          <a:p>
            <a:fld id="{CC057153-B650-4DEB-B370-79DDCFDCE934}" type="slidenum">
              <a:rPr lang="en-US" smtClean="0"/>
              <a:t>‹#›</a:t>
            </a:fld>
            <a:endParaRPr lang="en-US" dirty="0"/>
          </a:p>
        </p:txBody>
      </p:sp>
      <p:sp>
        <p:nvSpPr>
          <p:cNvPr id="6" name="Picture Placeholder 10">
            <a:extLst>
              <a:ext uri="{FF2B5EF4-FFF2-40B4-BE49-F238E27FC236}">
                <a16:creationId xmlns:a16="http://schemas.microsoft.com/office/drawing/2014/main" id="{E4B52E79-E470-1B1A-EADF-94DA7253B328}"/>
              </a:ext>
            </a:extLst>
          </p:cNvPr>
          <p:cNvSpPr>
            <a:spLocks noGrp="1"/>
          </p:cNvSpPr>
          <p:nvPr>
            <p:ph type="pic" sz="quarter" idx="14" hasCustomPrompt="1"/>
          </p:nvPr>
        </p:nvSpPr>
        <p:spPr>
          <a:xfrm>
            <a:off x="7315200" y="0"/>
            <a:ext cx="4876800" cy="6858000"/>
          </a:xfrm>
          <a:blipFill dpi="0" rotWithShape="1">
            <a:blip r:embed="rId2">
              <a:alphaModFix amt="60000"/>
            </a:blip>
            <a:srcRect/>
            <a:stretch>
              <a:fillRect/>
            </a:stretch>
          </a:blipFill>
        </p:spPr>
        <p:txBody>
          <a:bodyPr/>
          <a:lstStyle>
            <a:lvl1pPr>
              <a:defRPr/>
            </a:lvl1pPr>
          </a:lstStyle>
          <a:p>
            <a:r>
              <a:rPr lang="en-US" dirty="0"/>
              <a:t>  </a:t>
            </a:r>
          </a:p>
        </p:txBody>
      </p:sp>
      <p:cxnSp>
        <p:nvCxnSpPr>
          <p:cNvPr id="8" name="Straight Connector 7">
            <a:extLst>
              <a:ext uri="{FF2B5EF4-FFF2-40B4-BE49-F238E27FC236}">
                <a16:creationId xmlns:a16="http://schemas.microsoft.com/office/drawing/2014/main" id="{94C1AE97-7274-F222-2135-C3524958A87F}"/>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418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9794195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8E2B0F-68B7-6425-620F-3E3285F51A3E}"/>
              </a:ext>
            </a:extLst>
          </p:cNvPr>
          <p:cNvSpPr>
            <a:spLocks noGrp="1"/>
          </p:cNvSpPr>
          <p:nvPr>
            <p:ph type="title"/>
          </p:nvPr>
        </p:nvSpPr>
        <p:spPr>
          <a:xfrm>
            <a:off x="1088136" y="1090244"/>
            <a:ext cx="4659277" cy="166980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F2BB16B-437E-D6AB-E317-2BE63ABCB1E0}"/>
              </a:ext>
            </a:extLst>
          </p:cNvPr>
          <p:cNvSpPr>
            <a:spLocks noGrp="1"/>
          </p:cNvSpPr>
          <p:nvPr>
            <p:ph sz="quarter" idx="14"/>
          </p:nvPr>
        </p:nvSpPr>
        <p:spPr>
          <a:xfrm>
            <a:off x="6444588" y="1090244"/>
            <a:ext cx="4680612" cy="1670050"/>
          </a:xfrm>
        </p:spPr>
        <p:txBody>
          <a:bodyPr/>
          <a:lstStyle>
            <a:lvl1pPr>
              <a:lnSpc>
                <a:spcPct val="100000"/>
              </a:lnSpc>
              <a:buFontTx/>
              <a:buNone/>
              <a:defRPr baseline="0"/>
            </a:lvl1pPr>
            <a:lvl2pPr marL="228600" indent="0">
              <a:lnSpc>
                <a:spcPct val="100000"/>
              </a:lnSpc>
              <a:buFontTx/>
              <a:buNone/>
              <a:defRPr baseline="0"/>
            </a:lvl2pPr>
            <a:lvl3pPr marL="457200" indent="0">
              <a:lnSpc>
                <a:spcPct val="100000"/>
              </a:lnSpc>
              <a:buFontTx/>
              <a:buNone/>
              <a:defRPr baseline="0"/>
            </a:lvl3pPr>
            <a:lvl4pPr marL="685800" indent="0">
              <a:lnSpc>
                <a:spcPct val="100000"/>
              </a:lnSpc>
              <a:buFontTx/>
              <a:buNone/>
              <a:defRPr baseline="0"/>
            </a:lvl4pPr>
            <a:lvl5pPr marL="914400" indent="0">
              <a:lnSpc>
                <a:spcPct val="100000"/>
              </a:lnSpc>
              <a:buFontTx/>
              <a:buNone/>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467FC12-63BB-4A63-9424-BFBF8E1D71D9}" type="datetime1">
              <a:rPr lang="en-US" smtClean="0"/>
              <a:t>9/27/2025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7" name="Straight Connector 6">
            <a:extLst>
              <a:ext uri="{FF2B5EF4-FFF2-40B4-BE49-F238E27FC236}">
                <a16:creationId xmlns:a16="http://schemas.microsoft.com/office/drawing/2014/main" id="{66FBA52A-0B44-31D0-A581-D65241A30F6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131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85788" y="1111101"/>
            <a:ext cx="6339412" cy="1143000"/>
          </a:xfrm>
        </p:spPr>
        <p:txBody>
          <a:bodyPr anchor="t"/>
          <a:lstStyle/>
          <a:p>
            <a:r>
              <a:rPr lang="en-US" dirty="0"/>
              <a:t>Click to edit Master title style</a:t>
            </a:r>
          </a:p>
        </p:txBody>
      </p:sp>
      <p:sp>
        <p:nvSpPr>
          <p:cNvPr id="6" name="Picture Placeholder 10">
            <a:extLst>
              <a:ext uri="{FF2B5EF4-FFF2-40B4-BE49-F238E27FC236}">
                <a16:creationId xmlns:a16="http://schemas.microsoft.com/office/drawing/2014/main" id="{6FB7CB50-241E-E6B6-1C0E-1B5466B14779}"/>
              </a:ext>
            </a:extLst>
          </p:cNvPr>
          <p:cNvSpPr>
            <a:spLocks noGrp="1"/>
          </p:cNvSpPr>
          <p:nvPr>
            <p:ph type="pic" sz="quarter" idx="13" hasCustomPrompt="1"/>
          </p:nvPr>
        </p:nvSpPr>
        <p:spPr>
          <a:xfrm>
            <a:off x="12192" y="0"/>
            <a:ext cx="4506585"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1" name="Content Placeholder 7">
            <a:extLst>
              <a:ext uri="{FF2B5EF4-FFF2-40B4-BE49-F238E27FC236}">
                <a16:creationId xmlns:a16="http://schemas.microsoft.com/office/drawing/2014/main" id="{A1C94DDD-A7D7-1407-F63C-F296AB454220}"/>
              </a:ext>
            </a:extLst>
          </p:cNvPr>
          <p:cNvSpPr>
            <a:spLocks noGrp="1"/>
          </p:cNvSpPr>
          <p:nvPr>
            <p:ph sz="quarter" idx="18"/>
          </p:nvPr>
        </p:nvSpPr>
        <p:spPr>
          <a:xfrm>
            <a:off x="4785787" y="2402887"/>
            <a:ext cx="6339414" cy="3883614"/>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363871FB-7459-8C2E-BA80-AD31AE855A93}"/>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7504282-04A3-1CE1-50A4-AF83D0D40A42}"/>
              </a:ext>
            </a:extLst>
          </p:cNvPr>
          <p:cNvSpPr>
            <a:spLocks noGrp="1"/>
          </p:cNvSpPr>
          <p:nvPr>
            <p:ph type="ftr" sz="quarter" idx="11"/>
          </p:nvPr>
        </p:nvSpPr>
        <p:spPr>
          <a:xfrm>
            <a:off x="4785788" y="6438900"/>
            <a:ext cx="4774902" cy="419100"/>
          </a:xfrm>
        </p:spPr>
        <p:txBody>
          <a:bodyPr/>
          <a:lstStyle/>
          <a:p>
            <a:r>
              <a:rPr lang="en-US"/>
              <a:t>Sample Footer Text</a:t>
            </a:r>
            <a:endParaRPr lang="en-US" dirty="0"/>
          </a:p>
        </p:txBody>
      </p:sp>
      <p:sp>
        <p:nvSpPr>
          <p:cNvPr id="7" name="Date Placeholder 4">
            <a:extLst>
              <a:ext uri="{FF2B5EF4-FFF2-40B4-BE49-F238E27FC236}">
                <a16:creationId xmlns:a16="http://schemas.microsoft.com/office/drawing/2014/main" id="{CA12AEFE-D7DE-804A-807C-704D5B34E130}"/>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9/27/2025</a:t>
            </a:fld>
            <a:endParaRPr lang="en-US" dirty="0"/>
          </a:p>
        </p:txBody>
      </p:sp>
      <p:sp>
        <p:nvSpPr>
          <p:cNvPr id="8" name="Slide Number Placeholder 5">
            <a:extLst>
              <a:ext uri="{FF2B5EF4-FFF2-40B4-BE49-F238E27FC236}">
                <a16:creationId xmlns:a16="http://schemas.microsoft.com/office/drawing/2014/main" id="{9C293909-C7AB-A707-F48B-6007FE72563B}"/>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33191924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776991" y="1112104"/>
            <a:ext cx="7321615" cy="932688"/>
          </a:xfrm>
        </p:spPr>
        <p:txBody>
          <a:bodyPr anchor="t"/>
          <a:lstStyle/>
          <a:p>
            <a:r>
              <a:rPr lang="en-US"/>
              <a:t>Click to edit Master title style</a:t>
            </a:r>
            <a:endParaRPr lang="en-US" dirty="0"/>
          </a:p>
        </p:txBody>
      </p:sp>
      <p:sp>
        <p:nvSpPr>
          <p:cNvPr id="15" name="Picture Placeholder 10">
            <a:extLst>
              <a:ext uri="{FF2B5EF4-FFF2-40B4-BE49-F238E27FC236}">
                <a16:creationId xmlns:a16="http://schemas.microsoft.com/office/drawing/2014/main" id="{5189CF27-6D02-DB0D-F5D1-1535F1479166}"/>
              </a:ext>
            </a:extLst>
          </p:cNvPr>
          <p:cNvSpPr>
            <a:spLocks noGrp="1"/>
          </p:cNvSpPr>
          <p:nvPr>
            <p:ph type="pic" sz="quarter" idx="19" hasCustomPrompt="1"/>
          </p:nvPr>
        </p:nvSpPr>
        <p:spPr>
          <a:xfrm>
            <a:off x="0"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6" name="Content Placeholder 7">
            <a:extLst>
              <a:ext uri="{FF2B5EF4-FFF2-40B4-BE49-F238E27FC236}">
                <a16:creationId xmlns:a16="http://schemas.microsoft.com/office/drawing/2014/main" id="{6373ED08-D584-FD0F-C5B0-EF4E07A0D890}"/>
              </a:ext>
            </a:extLst>
          </p:cNvPr>
          <p:cNvSpPr>
            <a:spLocks noGrp="1"/>
          </p:cNvSpPr>
          <p:nvPr>
            <p:ph sz="quarter" idx="18"/>
          </p:nvPr>
        </p:nvSpPr>
        <p:spPr>
          <a:xfrm>
            <a:off x="3776075" y="2187258"/>
            <a:ext cx="7349126"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7D906524-8E7E-05A8-4F9E-A2C39750A30C}"/>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F256971-28FA-FA33-0A85-0B851EA7AE9B}"/>
              </a:ext>
            </a:extLst>
          </p:cNvPr>
          <p:cNvSpPr>
            <a:spLocks noGrp="1"/>
          </p:cNvSpPr>
          <p:nvPr>
            <p:ph type="ftr" sz="quarter" idx="11"/>
          </p:nvPr>
        </p:nvSpPr>
        <p:spPr>
          <a:xfrm>
            <a:off x="3776076" y="6438900"/>
            <a:ext cx="5784614" cy="419100"/>
          </a:xfrm>
        </p:spPr>
        <p:txBody>
          <a:bodyPr/>
          <a:lstStyle/>
          <a:p>
            <a:r>
              <a:rPr lang="en-US"/>
              <a:t>Sample Footer Text</a:t>
            </a:r>
            <a:endParaRPr lang="en-US" dirty="0"/>
          </a:p>
        </p:txBody>
      </p:sp>
      <p:sp>
        <p:nvSpPr>
          <p:cNvPr id="7" name="Date Placeholder 4">
            <a:extLst>
              <a:ext uri="{FF2B5EF4-FFF2-40B4-BE49-F238E27FC236}">
                <a16:creationId xmlns:a16="http://schemas.microsoft.com/office/drawing/2014/main" id="{F04B437D-29C2-D3ED-BEFA-E1F868B0FB5E}"/>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9/27/2025</a:t>
            </a:fld>
            <a:endParaRPr lang="en-US" dirty="0"/>
          </a:p>
        </p:txBody>
      </p:sp>
      <p:sp>
        <p:nvSpPr>
          <p:cNvPr id="8" name="Slide Number Placeholder 5">
            <a:extLst>
              <a:ext uri="{FF2B5EF4-FFF2-40B4-BE49-F238E27FC236}">
                <a16:creationId xmlns:a16="http://schemas.microsoft.com/office/drawing/2014/main" id="{70EB108D-6128-5356-6097-7D1D10551222}"/>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7204964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86751" y="1115736"/>
            <a:ext cx="4738450" cy="1283986"/>
          </a:xfrm>
        </p:spPr>
        <p:txBody>
          <a:bodyPr anchor="t">
            <a:norm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F01DFFF1-3C5B-AB29-A606-DE5652872224}"/>
              </a:ext>
            </a:extLst>
          </p:cNvPr>
          <p:cNvSpPr>
            <a:spLocks noGrp="1"/>
          </p:cNvSpPr>
          <p:nvPr>
            <p:ph type="pic" sz="quarter" idx="13" hasCustomPrompt="1"/>
          </p:nvPr>
        </p:nvSpPr>
        <p:spPr>
          <a:xfrm>
            <a:off x="0" y="0"/>
            <a:ext cx="6096000"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3" name="Content Placeholder 7">
            <a:extLst>
              <a:ext uri="{FF2B5EF4-FFF2-40B4-BE49-F238E27FC236}">
                <a16:creationId xmlns:a16="http://schemas.microsoft.com/office/drawing/2014/main" id="{E2816D63-0E0C-C808-4BF8-6A562C18459A}"/>
              </a:ext>
            </a:extLst>
          </p:cNvPr>
          <p:cNvSpPr>
            <a:spLocks noGrp="1"/>
          </p:cNvSpPr>
          <p:nvPr>
            <p:ph sz="quarter" idx="15"/>
          </p:nvPr>
        </p:nvSpPr>
        <p:spPr>
          <a:xfrm>
            <a:off x="6386751" y="2552124"/>
            <a:ext cx="4738450" cy="373437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04FCA30A-9E9D-9618-76A9-8B4CFF8E32FB}"/>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536C1912-E3D3-9A9F-E1CD-E0E6FFC247FA}"/>
              </a:ext>
            </a:extLst>
          </p:cNvPr>
          <p:cNvSpPr>
            <a:spLocks noGrp="1"/>
          </p:cNvSpPr>
          <p:nvPr>
            <p:ph type="ftr" sz="quarter" idx="11"/>
          </p:nvPr>
        </p:nvSpPr>
        <p:spPr>
          <a:xfrm>
            <a:off x="6386752" y="6438900"/>
            <a:ext cx="3173938" cy="419100"/>
          </a:xfrm>
        </p:spPr>
        <p:txBody>
          <a:bodyPr/>
          <a:lstStyle/>
          <a:p>
            <a:r>
              <a:rPr lang="en-US"/>
              <a:t>Sample Footer Text</a:t>
            </a:r>
            <a:endParaRPr lang="en-US" dirty="0"/>
          </a:p>
        </p:txBody>
      </p:sp>
      <p:sp>
        <p:nvSpPr>
          <p:cNvPr id="4" name="Date Placeholder 4">
            <a:extLst>
              <a:ext uri="{FF2B5EF4-FFF2-40B4-BE49-F238E27FC236}">
                <a16:creationId xmlns:a16="http://schemas.microsoft.com/office/drawing/2014/main" id="{8D67CAFB-8059-63E5-52A8-1184092A0F3D}"/>
              </a:ext>
            </a:extLst>
          </p:cNvPr>
          <p:cNvSpPr>
            <a:spLocks noGrp="1"/>
          </p:cNvSpPr>
          <p:nvPr>
            <p:ph type="dt" sz="half" idx="16"/>
          </p:nvPr>
        </p:nvSpPr>
        <p:spPr>
          <a:xfrm>
            <a:off x="9650896" y="6438900"/>
            <a:ext cx="864704" cy="419100"/>
          </a:xfrm>
        </p:spPr>
        <p:txBody>
          <a:bodyPr/>
          <a:lstStyle/>
          <a:p>
            <a:fld id="{2ABAD28B-DD56-4B56-883A-96608C765E28}" type="datetimeFigureOut">
              <a:rPr lang="en-US" smtClean="0"/>
              <a:pPr/>
              <a:t>9/27/2025</a:t>
            </a:fld>
            <a:endParaRPr lang="en-US" dirty="0"/>
          </a:p>
        </p:txBody>
      </p:sp>
      <p:sp>
        <p:nvSpPr>
          <p:cNvPr id="8" name="Slide Number Placeholder 5">
            <a:extLst>
              <a:ext uri="{FF2B5EF4-FFF2-40B4-BE49-F238E27FC236}">
                <a16:creationId xmlns:a16="http://schemas.microsoft.com/office/drawing/2014/main" id="{12D5E22B-CB25-9948-A8AA-BACF7E422F0B}"/>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782328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1355" y="1111101"/>
            <a:ext cx="3813845" cy="1493861"/>
          </a:xfrm>
        </p:spPr>
        <p:txBody>
          <a:bodyPr anchor="t">
            <a:normAutofit/>
          </a:bodyPr>
          <a:lstStyle>
            <a:lvl1pPr>
              <a:defRPr sz="3600"/>
            </a:lvl1pPr>
          </a:lstStyle>
          <a:p>
            <a:r>
              <a:rPr lang="en-US" dirty="0"/>
              <a:t>Click to edit Master title style</a:t>
            </a:r>
          </a:p>
        </p:txBody>
      </p:sp>
      <p:sp>
        <p:nvSpPr>
          <p:cNvPr id="5" name="Picture Placeholder 10">
            <a:extLst>
              <a:ext uri="{FF2B5EF4-FFF2-40B4-BE49-F238E27FC236}">
                <a16:creationId xmlns:a16="http://schemas.microsoft.com/office/drawing/2014/main" id="{F6B569F2-50A1-6E37-5081-6843927083F0}"/>
              </a:ext>
            </a:extLst>
          </p:cNvPr>
          <p:cNvSpPr>
            <a:spLocks noGrp="1"/>
          </p:cNvSpPr>
          <p:nvPr>
            <p:ph type="pic" sz="quarter" idx="13" hasCustomPrompt="1"/>
          </p:nvPr>
        </p:nvSpPr>
        <p:spPr>
          <a:xfrm>
            <a:off x="12192" y="0"/>
            <a:ext cx="6999768"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7" name="Content Placeholder 7">
            <a:extLst>
              <a:ext uri="{FF2B5EF4-FFF2-40B4-BE49-F238E27FC236}">
                <a16:creationId xmlns:a16="http://schemas.microsoft.com/office/drawing/2014/main" id="{7B790101-D67D-E697-E691-37D8E802AC85}"/>
              </a:ext>
            </a:extLst>
          </p:cNvPr>
          <p:cNvSpPr>
            <a:spLocks noGrp="1"/>
          </p:cNvSpPr>
          <p:nvPr>
            <p:ph sz="quarter" idx="18"/>
          </p:nvPr>
        </p:nvSpPr>
        <p:spPr>
          <a:xfrm>
            <a:off x="7311355" y="2700671"/>
            <a:ext cx="3813846" cy="358583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84F1FBBF-D97E-831B-C809-27FFA216026F}"/>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4">
            <a:extLst>
              <a:ext uri="{FF2B5EF4-FFF2-40B4-BE49-F238E27FC236}">
                <a16:creationId xmlns:a16="http://schemas.microsoft.com/office/drawing/2014/main" id="{456D6AD1-4AB5-D3E4-10D2-9E53DB2CC8EA}"/>
              </a:ext>
            </a:extLst>
          </p:cNvPr>
          <p:cNvSpPr>
            <a:spLocks noGrp="1"/>
          </p:cNvSpPr>
          <p:nvPr>
            <p:ph type="ftr" sz="quarter" idx="11"/>
          </p:nvPr>
        </p:nvSpPr>
        <p:spPr>
          <a:xfrm>
            <a:off x="7311355" y="6438900"/>
            <a:ext cx="2249334" cy="419100"/>
          </a:xfrm>
        </p:spPr>
        <p:txBody>
          <a:bodyPr/>
          <a:lstStyle/>
          <a:p>
            <a:r>
              <a:rPr lang="en-US" dirty="0"/>
              <a:t>Sample Footer Text</a:t>
            </a:r>
          </a:p>
        </p:txBody>
      </p:sp>
      <p:sp>
        <p:nvSpPr>
          <p:cNvPr id="8" name="Date Placeholder 4">
            <a:extLst>
              <a:ext uri="{FF2B5EF4-FFF2-40B4-BE49-F238E27FC236}">
                <a16:creationId xmlns:a16="http://schemas.microsoft.com/office/drawing/2014/main" id="{9760FBEC-EA46-6A15-284D-4BBD1E04A1B4}"/>
              </a:ext>
            </a:extLst>
          </p:cNvPr>
          <p:cNvSpPr>
            <a:spLocks noGrp="1"/>
          </p:cNvSpPr>
          <p:nvPr>
            <p:ph type="dt" sz="half" idx="15"/>
          </p:nvPr>
        </p:nvSpPr>
        <p:spPr>
          <a:xfrm>
            <a:off x="9650896" y="6438900"/>
            <a:ext cx="864704" cy="419100"/>
          </a:xfrm>
        </p:spPr>
        <p:txBody>
          <a:bodyPr/>
          <a:lstStyle/>
          <a:p>
            <a:fld id="{2ABAD28B-DD56-4B56-883A-96608C765E28}" type="datetimeFigureOut">
              <a:rPr lang="en-US" smtClean="0"/>
              <a:pPr/>
              <a:t>9/27/2025</a:t>
            </a:fld>
            <a:endParaRPr lang="en-US" dirty="0"/>
          </a:p>
        </p:txBody>
      </p:sp>
      <p:sp>
        <p:nvSpPr>
          <p:cNvPr id="11" name="Slide Number Placeholder 5">
            <a:extLst>
              <a:ext uri="{FF2B5EF4-FFF2-40B4-BE49-F238E27FC236}">
                <a16:creationId xmlns:a16="http://schemas.microsoft.com/office/drawing/2014/main" id="{919DC249-6449-71C0-F0A2-E5A28E550CB0}"/>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8397223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5ACA1F-D859-596B-9F50-F1E9A2654EAF}"/>
              </a:ext>
            </a:extLst>
          </p:cNvPr>
          <p:cNvSpPr>
            <a:spLocks noGrp="1"/>
          </p:cNvSpPr>
          <p:nvPr>
            <p:ph type="title"/>
          </p:nvPr>
        </p:nvSpPr>
        <p:spPr>
          <a:xfrm flipH="1">
            <a:off x="7894207" y="1112431"/>
            <a:ext cx="3230993" cy="1858941"/>
          </a:xfrm>
        </p:spPr>
        <p:txBody>
          <a:bodyPr anchor="t"/>
          <a:lstStyle/>
          <a:p>
            <a:r>
              <a:rPr lang="en-US" dirty="0"/>
              <a:t>Click to edit Master title style</a:t>
            </a:r>
          </a:p>
        </p:txBody>
      </p:sp>
      <p:sp>
        <p:nvSpPr>
          <p:cNvPr id="2" name="Picture Placeholder 9">
            <a:extLst>
              <a:ext uri="{FF2B5EF4-FFF2-40B4-BE49-F238E27FC236}">
                <a16:creationId xmlns:a16="http://schemas.microsoft.com/office/drawing/2014/main" id="{2A43D9F3-C10E-5B48-BB59-16A8600BD36F}"/>
              </a:ext>
            </a:extLst>
          </p:cNvPr>
          <p:cNvSpPr>
            <a:spLocks noGrp="1"/>
          </p:cNvSpPr>
          <p:nvPr>
            <p:ph type="pic" sz="quarter" idx="13" hasCustomPrompt="1"/>
          </p:nvPr>
        </p:nvSpPr>
        <p:spPr>
          <a:xfrm>
            <a:off x="12192" y="0"/>
            <a:ext cx="7481777"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4" name="Content Placeholder 7">
            <a:extLst>
              <a:ext uri="{FF2B5EF4-FFF2-40B4-BE49-F238E27FC236}">
                <a16:creationId xmlns:a16="http://schemas.microsoft.com/office/drawing/2014/main" id="{2E10F120-2F5B-B2FD-DB40-683E6176C3D4}"/>
              </a:ext>
            </a:extLst>
          </p:cNvPr>
          <p:cNvSpPr>
            <a:spLocks noGrp="1"/>
          </p:cNvSpPr>
          <p:nvPr>
            <p:ph sz="quarter" idx="15"/>
          </p:nvPr>
        </p:nvSpPr>
        <p:spPr>
          <a:xfrm>
            <a:off x="7901280" y="3133255"/>
            <a:ext cx="3223920" cy="2656250"/>
          </a:xfrm>
        </p:spPr>
        <p:txBody>
          <a:bodyPr vert="horz" lIns="91440" tIns="45720" rIns="91440" bIns="45720" rtlCol="0">
            <a:normAutofit/>
          </a:bodyPr>
          <a:lstStyle>
            <a:lvl1pPr marL="0" indent="0">
              <a:lnSpc>
                <a:spcPct val="100000"/>
              </a:lnSpc>
              <a:buNone/>
              <a:defRPr lang="en-US" dirty="0"/>
            </a:lvl1pPr>
            <a:lvl2pPr marL="228600" indent="0">
              <a:lnSpc>
                <a:spcPct val="100000"/>
              </a:lnSpc>
              <a:buNone/>
              <a:defRPr lang="en-US" dirty="0"/>
            </a:lvl2pPr>
            <a:lvl3pPr marL="457200" indent="0">
              <a:lnSpc>
                <a:spcPct val="100000"/>
              </a:lnSpc>
              <a:buNone/>
              <a:defRPr lang="en-US" dirty="0"/>
            </a:lvl3pPr>
            <a:lvl4pPr marL="685800" indent="0">
              <a:lnSpc>
                <a:spcPct val="100000"/>
              </a:lnSpc>
              <a:buNone/>
              <a:defRPr lang="en-US" dirty="0"/>
            </a:lvl4pPr>
            <a:lvl5pPr marL="914400" indent="0">
              <a:lnSpc>
                <a:spcPct val="100000"/>
              </a:lnSpc>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id="{C9A12B08-97E1-66BD-9B69-377E28512750}"/>
              </a:ext>
              <a:ext uri="{C183D7F6-B498-43B3-948B-1728B52AA6E4}">
                <adec:decorative xmlns:adec="http://schemas.microsoft.com/office/drawing/2017/decorative" val="1"/>
              </a:ext>
            </a:extLst>
          </p:cNvPr>
          <p:cNvCxnSpPr>
            <a:cxnSpLocks/>
          </p:cNvCxnSpPr>
          <p:nvPr userDrawn="1"/>
        </p:nvCxnSpPr>
        <p:spPr>
          <a:xfrm flipH="1">
            <a:off x="11375613"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9EACEEC7-E0DC-ABF5-188B-5636A17BD6A4}"/>
              </a:ext>
            </a:extLst>
          </p:cNvPr>
          <p:cNvSpPr>
            <a:spLocks noGrp="1"/>
          </p:cNvSpPr>
          <p:nvPr>
            <p:ph type="ftr" sz="quarter" idx="11"/>
          </p:nvPr>
        </p:nvSpPr>
        <p:spPr>
          <a:xfrm>
            <a:off x="7894207" y="6438900"/>
            <a:ext cx="1666482" cy="419100"/>
          </a:xfrm>
        </p:spPr>
        <p:txBody>
          <a:bodyPr/>
          <a:lstStyle/>
          <a:p>
            <a:r>
              <a:rPr lang="en-US" dirty="0"/>
              <a:t>Sample Footer Text</a:t>
            </a:r>
          </a:p>
        </p:txBody>
      </p:sp>
      <p:sp>
        <p:nvSpPr>
          <p:cNvPr id="8" name="Date Placeholder 4">
            <a:extLst>
              <a:ext uri="{FF2B5EF4-FFF2-40B4-BE49-F238E27FC236}">
                <a16:creationId xmlns:a16="http://schemas.microsoft.com/office/drawing/2014/main" id="{D0A24C6D-468E-EAE9-2363-772EA5E51DD0}"/>
              </a:ext>
            </a:extLst>
          </p:cNvPr>
          <p:cNvSpPr>
            <a:spLocks noGrp="1"/>
          </p:cNvSpPr>
          <p:nvPr>
            <p:ph type="dt" sz="half" idx="16"/>
          </p:nvPr>
        </p:nvSpPr>
        <p:spPr>
          <a:xfrm>
            <a:off x="9650896" y="6438900"/>
            <a:ext cx="864704" cy="419100"/>
          </a:xfrm>
        </p:spPr>
        <p:txBody>
          <a:bodyPr/>
          <a:lstStyle/>
          <a:p>
            <a:fld id="{2ABAD28B-DD56-4B56-883A-96608C765E28}" type="datetimeFigureOut">
              <a:rPr lang="en-US" smtClean="0"/>
              <a:pPr/>
              <a:t>9/27/2025</a:t>
            </a:fld>
            <a:endParaRPr lang="en-US" dirty="0"/>
          </a:p>
        </p:txBody>
      </p:sp>
      <p:sp>
        <p:nvSpPr>
          <p:cNvPr id="9" name="Slide Number Placeholder 5">
            <a:extLst>
              <a:ext uri="{FF2B5EF4-FFF2-40B4-BE49-F238E27FC236}">
                <a16:creationId xmlns:a16="http://schemas.microsoft.com/office/drawing/2014/main" id="{C4C85811-EF51-7552-5F12-17748D280645}"/>
              </a:ext>
            </a:extLst>
          </p:cNvPr>
          <p:cNvSpPr>
            <a:spLocks noGrp="1"/>
          </p:cNvSpPr>
          <p:nvPr>
            <p:ph type="sldNum" sz="quarter" idx="12"/>
          </p:nvPr>
        </p:nvSpPr>
        <p:spPr>
          <a:xfrm>
            <a:off x="10523764" y="6438900"/>
            <a:ext cx="601436" cy="419100"/>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6379109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8DD8E17-974D-2F0F-D2EF-4321ADF69D7D}"/>
              </a:ext>
            </a:extLst>
          </p:cNvPr>
          <p:cNvSpPr>
            <a:spLocks noGrp="1"/>
          </p:cNvSpPr>
          <p:nvPr>
            <p:ph type="title"/>
          </p:nvPr>
        </p:nvSpPr>
        <p:spPr>
          <a:xfrm>
            <a:off x="1090940" y="1120990"/>
            <a:ext cx="10477320" cy="969264"/>
          </a:xfrm>
        </p:spPr>
        <p:txBody>
          <a:bodyPr anchor="t">
            <a:noAutofit/>
          </a:bodyPr>
          <a:lstStyle>
            <a:lvl1pPr>
              <a:defRPr sz="3600"/>
            </a:lvl1pPr>
          </a:lstStyle>
          <a:p>
            <a:r>
              <a:rPr lang="en-US" dirty="0"/>
              <a:t>Click to edit Master title style</a:t>
            </a:r>
          </a:p>
        </p:txBody>
      </p:sp>
      <p:sp>
        <p:nvSpPr>
          <p:cNvPr id="5" name="Content Placeholder 7">
            <a:extLst>
              <a:ext uri="{FF2B5EF4-FFF2-40B4-BE49-F238E27FC236}">
                <a16:creationId xmlns:a16="http://schemas.microsoft.com/office/drawing/2014/main" id="{B30C58BE-F380-22BA-CA7C-FB2B96D78536}"/>
              </a:ext>
            </a:extLst>
          </p:cNvPr>
          <p:cNvSpPr>
            <a:spLocks noGrp="1"/>
          </p:cNvSpPr>
          <p:nvPr>
            <p:ph sz="quarter" idx="14"/>
          </p:nvPr>
        </p:nvSpPr>
        <p:spPr>
          <a:xfrm>
            <a:off x="1090940" y="2286008"/>
            <a:ext cx="4876515" cy="403396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id="{BF998679-00B4-E130-BD79-0313E0E76C57}"/>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71E0CB0C-BB20-9ACF-5731-283BD5D232EC}"/>
              </a:ext>
            </a:extLst>
          </p:cNvPr>
          <p:cNvSpPr>
            <a:spLocks noGrp="1"/>
          </p:cNvSpPr>
          <p:nvPr>
            <p:ph type="ftr" sz="quarter" idx="11"/>
          </p:nvPr>
        </p:nvSpPr>
        <p:spPr>
          <a:xfrm>
            <a:off x="1090941" y="6438900"/>
            <a:ext cx="3312004" cy="419100"/>
          </a:xfrm>
        </p:spPr>
        <p:txBody>
          <a:bodyPr/>
          <a:lstStyle/>
          <a:p>
            <a:r>
              <a:rPr lang="en-US"/>
              <a:t>Sample Footer Text</a:t>
            </a:r>
            <a:endParaRPr lang="en-US" dirty="0"/>
          </a:p>
        </p:txBody>
      </p:sp>
      <p:sp>
        <p:nvSpPr>
          <p:cNvPr id="3" name="Date Placeholder 4">
            <a:extLst>
              <a:ext uri="{FF2B5EF4-FFF2-40B4-BE49-F238E27FC236}">
                <a16:creationId xmlns:a16="http://schemas.microsoft.com/office/drawing/2014/main" id="{17475061-2831-1993-95F3-3031A57F1454}"/>
              </a:ext>
            </a:extLst>
          </p:cNvPr>
          <p:cNvSpPr>
            <a:spLocks noGrp="1"/>
          </p:cNvSpPr>
          <p:nvPr>
            <p:ph type="dt" sz="half" idx="15"/>
          </p:nvPr>
        </p:nvSpPr>
        <p:spPr>
          <a:xfrm>
            <a:off x="4493151" y="6438900"/>
            <a:ext cx="864704" cy="419100"/>
          </a:xfrm>
        </p:spPr>
        <p:txBody>
          <a:bodyPr/>
          <a:lstStyle/>
          <a:p>
            <a:fld id="{2ABAD28B-DD56-4B56-883A-96608C765E28}" type="datetimeFigureOut">
              <a:rPr lang="en-US" smtClean="0"/>
              <a:pPr/>
              <a:t>9/27/2025</a:t>
            </a:fld>
            <a:endParaRPr lang="en-US" dirty="0"/>
          </a:p>
        </p:txBody>
      </p:sp>
      <p:sp>
        <p:nvSpPr>
          <p:cNvPr id="7" name="Slide Number Placeholder 5">
            <a:extLst>
              <a:ext uri="{FF2B5EF4-FFF2-40B4-BE49-F238E27FC236}">
                <a16:creationId xmlns:a16="http://schemas.microsoft.com/office/drawing/2014/main" id="{AA14588C-2112-9C19-7A4F-9706756316DE}"/>
              </a:ext>
            </a:extLst>
          </p:cNvPr>
          <p:cNvSpPr>
            <a:spLocks noGrp="1"/>
          </p:cNvSpPr>
          <p:nvPr>
            <p:ph type="sldNum" sz="quarter" idx="12"/>
          </p:nvPr>
        </p:nvSpPr>
        <p:spPr>
          <a:xfrm>
            <a:off x="5366019" y="6438900"/>
            <a:ext cx="601436" cy="419100"/>
          </a:xfrm>
        </p:spPr>
        <p:txBody>
          <a:bodyPr/>
          <a:lstStyle/>
          <a:p>
            <a:fld id="{AEAA3239-9EA4-4A65-A281-97F994456D9F}" type="slidenum">
              <a:rPr lang="en-US" smtClean="0"/>
              <a:t>‹#›</a:t>
            </a:fld>
            <a:endParaRPr lang="en-US"/>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6096000" y="2286008"/>
            <a:ext cx="6096000" cy="4571992"/>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Tree>
    <p:extLst>
      <p:ext uri="{BB962C8B-B14F-4D97-AF65-F5344CB8AC3E}">
        <p14:creationId xmlns:p14="http://schemas.microsoft.com/office/powerpoint/2010/main" val="32422115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C7A501-810E-43B8-6142-56CF2DD390A0}"/>
              </a:ext>
            </a:extLst>
          </p:cNvPr>
          <p:cNvSpPr>
            <a:spLocks noGrp="1"/>
          </p:cNvSpPr>
          <p:nvPr>
            <p:ph type="title"/>
          </p:nvPr>
        </p:nvSpPr>
        <p:spPr>
          <a:xfrm>
            <a:off x="1090940" y="1120990"/>
            <a:ext cx="10477320" cy="969264"/>
          </a:xfrm>
        </p:spPr>
        <p:txBody>
          <a:bodyPr anchor="t">
            <a:noAutofit/>
          </a:bodyPr>
          <a:lstStyle>
            <a:lvl1pPr>
              <a:defRPr sz="3600"/>
            </a:lvl1pPr>
          </a:lstStyle>
          <a:p>
            <a:r>
              <a:rPr lang="en-US" dirty="0"/>
              <a:t>Click to edit Master title style</a:t>
            </a:r>
          </a:p>
        </p:txBody>
      </p:sp>
      <p:sp>
        <p:nvSpPr>
          <p:cNvPr id="11" name="Content Placeholder 7">
            <a:extLst>
              <a:ext uri="{FF2B5EF4-FFF2-40B4-BE49-F238E27FC236}">
                <a16:creationId xmlns:a16="http://schemas.microsoft.com/office/drawing/2014/main" id="{FFBA175C-D562-25E3-032D-477540223664}"/>
              </a:ext>
            </a:extLst>
          </p:cNvPr>
          <p:cNvSpPr>
            <a:spLocks noGrp="1"/>
          </p:cNvSpPr>
          <p:nvPr>
            <p:ph sz="quarter" idx="14"/>
          </p:nvPr>
        </p:nvSpPr>
        <p:spPr>
          <a:xfrm>
            <a:off x="1090940" y="2286008"/>
            <a:ext cx="4876515" cy="403396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66CA4FE8-A575-44AF-2D37-5A551B6953FD}"/>
              </a:ext>
            </a:extLst>
          </p:cNvPr>
          <p:cNvSpPr>
            <a:spLocks noGrp="1"/>
          </p:cNvSpPr>
          <p:nvPr>
            <p:ph type="pic" sz="quarter" idx="13" hasCustomPrompt="1"/>
          </p:nvPr>
        </p:nvSpPr>
        <p:spPr>
          <a:xfrm>
            <a:off x="6096000" y="2286008"/>
            <a:ext cx="5472260" cy="4033964"/>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cxnSp>
        <p:nvCxnSpPr>
          <p:cNvPr id="13" name="Straight Connector 12">
            <a:extLst>
              <a:ext uri="{FF2B5EF4-FFF2-40B4-BE49-F238E27FC236}">
                <a16:creationId xmlns:a16="http://schemas.microsoft.com/office/drawing/2014/main" id="{162FC458-AD46-D16B-DA22-2B3ED9D3A2B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7BA7B643-7883-8028-6ECF-5692E3171384}"/>
              </a:ext>
            </a:extLst>
          </p:cNvPr>
          <p:cNvSpPr>
            <a:spLocks noGrp="1"/>
          </p:cNvSpPr>
          <p:nvPr>
            <p:ph type="dt" sz="half" idx="15"/>
          </p:nvPr>
        </p:nvSpPr>
        <p:spPr/>
        <p:txBody>
          <a:bodyPr/>
          <a:lstStyle/>
          <a:p>
            <a:fld id="{2ABAD28B-DD56-4B56-883A-96608C765E28}" type="datetimeFigureOut">
              <a:rPr lang="en-US" smtClean="0"/>
              <a:pPr/>
              <a:t>9/27/2025</a:t>
            </a:fld>
            <a:endParaRPr lang="en-US" dirty="0"/>
          </a:p>
        </p:txBody>
      </p:sp>
      <p:sp>
        <p:nvSpPr>
          <p:cNvPr id="3" name="Footer Placeholder 2">
            <a:extLst>
              <a:ext uri="{FF2B5EF4-FFF2-40B4-BE49-F238E27FC236}">
                <a16:creationId xmlns:a16="http://schemas.microsoft.com/office/drawing/2014/main" id="{C0881F55-F029-7591-FDF9-168F3C85A65B}"/>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2BD88C49-7B47-A791-77EE-3E97DBBC9AC1}"/>
              </a:ext>
            </a:extLst>
          </p:cNvPr>
          <p:cNvSpPr>
            <a:spLocks noGrp="1"/>
          </p:cNvSpPr>
          <p:nvPr>
            <p:ph type="sldNum" sz="quarter" idx="17"/>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287247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85BA164-9326-7934-95DF-A6AAB3F4258D}"/>
              </a:ext>
            </a:extLst>
          </p:cNvPr>
          <p:cNvSpPr>
            <a:spLocks noGrp="1"/>
          </p:cNvSpPr>
          <p:nvPr>
            <p:ph type="title"/>
          </p:nvPr>
        </p:nvSpPr>
        <p:spPr>
          <a:xfrm>
            <a:off x="1090940" y="1120990"/>
            <a:ext cx="10477320" cy="969264"/>
          </a:xfrm>
        </p:spPr>
        <p:txBody>
          <a:bodyPr anchor="t">
            <a:noAutofit/>
          </a:bodyPr>
          <a:lstStyle>
            <a:lvl1pPr>
              <a:defRPr sz="3600"/>
            </a:lvl1pPr>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 y="2286008"/>
            <a:ext cx="6096000" cy="4571992"/>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691745" y="2286008"/>
            <a:ext cx="4876515" cy="40004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FB0BF8A-7D94-1C82-F661-F1B7A93A435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988C72B-1D4E-3882-C750-7F965F6E7BC7}"/>
              </a:ext>
            </a:extLst>
          </p:cNvPr>
          <p:cNvSpPr>
            <a:spLocks noGrp="1"/>
          </p:cNvSpPr>
          <p:nvPr>
            <p:ph type="ftr" sz="quarter" idx="16"/>
          </p:nvPr>
        </p:nvSpPr>
        <p:spPr>
          <a:xfrm>
            <a:off x="6691744" y="6438900"/>
            <a:ext cx="2959151" cy="419100"/>
          </a:xfrm>
        </p:spPr>
        <p:txBody>
          <a:bodyPr/>
          <a:lstStyle/>
          <a:p>
            <a:endParaRPr lang="en-US" dirty="0"/>
          </a:p>
        </p:txBody>
      </p:sp>
      <p:sp>
        <p:nvSpPr>
          <p:cNvPr id="2" name="Date Placeholder 1">
            <a:extLst>
              <a:ext uri="{FF2B5EF4-FFF2-40B4-BE49-F238E27FC236}">
                <a16:creationId xmlns:a16="http://schemas.microsoft.com/office/drawing/2014/main" id="{4914FA71-0863-B2C8-8E42-C0A1F133DC69}"/>
              </a:ext>
            </a:extLst>
          </p:cNvPr>
          <p:cNvSpPr>
            <a:spLocks noGrp="1"/>
          </p:cNvSpPr>
          <p:nvPr>
            <p:ph type="dt" sz="half" idx="15"/>
          </p:nvPr>
        </p:nvSpPr>
        <p:spPr/>
        <p:txBody>
          <a:bodyPr/>
          <a:lstStyle/>
          <a:p>
            <a:fld id="{2ABAD28B-DD56-4B56-883A-96608C765E28}" type="datetimeFigureOut">
              <a:rPr lang="en-US" smtClean="0"/>
              <a:pPr/>
              <a:t>9/27/2025</a:t>
            </a:fld>
            <a:endParaRPr lang="en-US" dirty="0"/>
          </a:p>
        </p:txBody>
      </p:sp>
      <p:sp>
        <p:nvSpPr>
          <p:cNvPr id="6" name="Slide Number Placeholder 5">
            <a:extLst>
              <a:ext uri="{FF2B5EF4-FFF2-40B4-BE49-F238E27FC236}">
                <a16:creationId xmlns:a16="http://schemas.microsoft.com/office/drawing/2014/main" id="{4CD6C2E8-E8FC-5DC8-863C-CF7823CD4AED}"/>
              </a:ext>
            </a:extLst>
          </p:cNvPr>
          <p:cNvSpPr>
            <a:spLocks noGrp="1"/>
          </p:cNvSpPr>
          <p:nvPr>
            <p:ph type="sldNum" sz="quarter" idx="17"/>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040837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35FAB-6C69-9305-A8CD-D9A2ADB4CBD4}"/>
              </a:ext>
            </a:extLst>
          </p:cNvPr>
          <p:cNvSpPr>
            <a:spLocks noGrp="1"/>
          </p:cNvSpPr>
          <p:nvPr>
            <p:ph type="title"/>
          </p:nvPr>
        </p:nvSpPr>
        <p:spPr>
          <a:xfrm>
            <a:off x="1090940" y="1120990"/>
            <a:ext cx="4194291"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0C28B273-3A6A-8E26-2D29-29957F83B5B4}"/>
              </a:ext>
            </a:extLst>
          </p:cNvPr>
          <p:cNvSpPr>
            <a:spLocks noGrp="1"/>
          </p:cNvSpPr>
          <p:nvPr>
            <p:ph type="pic" sz="quarter" idx="15" hasCustomPrompt="1"/>
          </p:nvPr>
        </p:nvSpPr>
        <p:spPr>
          <a:xfrm>
            <a:off x="1181100" y="2840181"/>
            <a:ext cx="4104132"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2" name="Content Placeholder 7">
            <a:extLst>
              <a:ext uri="{FF2B5EF4-FFF2-40B4-BE49-F238E27FC236}">
                <a16:creationId xmlns:a16="http://schemas.microsoft.com/office/drawing/2014/main" id="{263ECDE9-389D-5CB3-FE9B-8EFC501599B5}"/>
              </a:ext>
            </a:extLst>
          </p:cNvPr>
          <p:cNvSpPr>
            <a:spLocks noGrp="1"/>
          </p:cNvSpPr>
          <p:nvPr>
            <p:ph sz="quarter" idx="16"/>
          </p:nvPr>
        </p:nvSpPr>
        <p:spPr>
          <a:xfrm>
            <a:off x="5571977" y="1120989"/>
            <a:ext cx="6143988" cy="516551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CC8FB4D-92F2-4C28-8BFC-2AE0229C3E9A}" type="datetime1">
              <a:rPr lang="en-US" smtClean="0"/>
              <a:t>9/27/2025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13" name="Straight Connector 12">
            <a:extLst>
              <a:ext uri="{FF2B5EF4-FFF2-40B4-BE49-F238E27FC236}">
                <a16:creationId xmlns:a16="http://schemas.microsoft.com/office/drawing/2014/main" id="{756A3193-AC76-4E78-CD10-F173CED7D4E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189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0770247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18">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43CE06-05E5-2B64-1E1C-8F81B788D099}"/>
              </a:ext>
            </a:extLst>
          </p:cNvPr>
          <p:cNvSpPr>
            <a:spLocks noGrp="1"/>
          </p:cNvSpPr>
          <p:nvPr>
            <p:ph type="title"/>
          </p:nvPr>
        </p:nvSpPr>
        <p:spPr>
          <a:xfrm>
            <a:off x="1090940" y="1122200"/>
            <a:ext cx="3696859"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9ADE1102-BF4C-FC7C-22F6-B8453DE3B195}"/>
              </a:ext>
            </a:extLst>
          </p:cNvPr>
          <p:cNvSpPr>
            <a:spLocks noGrp="1"/>
          </p:cNvSpPr>
          <p:nvPr>
            <p:ph type="pic" sz="quarter" idx="13" hasCustomPrompt="1"/>
          </p:nvPr>
        </p:nvSpPr>
        <p:spPr>
          <a:xfrm>
            <a:off x="1181100" y="2840181"/>
            <a:ext cx="3606699"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0" name="Content Placeholder 7">
            <a:extLst>
              <a:ext uri="{FF2B5EF4-FFF2-40B4-BE49-F238E27FC236}">
                <a16:creationId xmlns:a16="http://schemas.microsoft.com/office/drawing/2014/main" id="{6C8ACD7F-7B34-5741-6323-6829CFDA10C3}"/>
              </a:ext>
            </a:extLst>
          </p:cNvPr>
          <p:cNvSpPr>
            <a:spLocks noGrp="1"/>
          </p:cNvSpPr>
          <p:nvPr>
            <p:ph sz="quarter" idx="14"/>
          </p:nvPr>
        </p:nvSpPr>
        <p:spPr>
          <a:xfrm>
            <a:off x="5113673" y="1122201"/>
            <a:ext cx="6602291" cy="516429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9/27/2025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12" name="Straight Connector 11">
            <a:extLst>
              <a:ext uri="{FF2B5EF4-FFF2-40B4-BE49-F238E27FC236}">
                <a16:creationId xmlns:a16="http://schemas.microsoft.com/office/drawing/2014/main" id="{B1322A97-1C32-A52E-951B-60B114B307A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5145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Number Large">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9AD5248-C0E5-8356-EB8F-904EDDA5FC95}"/>
              </a:ext>
            </a:extLst>
          </p:cNvPr>
          <p:cNvSpPr>
            <a:spLocks noGrp="1"/>
          </p:cNvSpPr>
          <p:nvPr>
            <p:ph type="title"/>
          </p:nvPr>
        </p:nvSpPr>
        <p:spPr>
          <a:xfrm>
            <a:off x="4647304" y="4757193"/>
            <a:ext cx="6477896" cy="1126554"/>
          </a:xfrm>
        </p:spPr>
        <p:txBody>
          <a:bodyPr anchor="b">
            <a:normAutofit/>
          </a:bodyPr>
          <a:lstStyle>
            <a:lvl1pPr algn="r">
              <a:defRPr sz="2000" b="0" cap="none" baseline="0">
                <a:solidFill>
                  <a:schemeClr val="bg1"/>
                </a:solidFill>
              </a:defRPr>
            </a:lvl1pPr>
          </a:lstStyle>
          <a:p>
            <a:r>
              <a:rPr lang="en-US"/>
              <a:t>Click to edit Master title style</a:t>
            </a:r>
          </a:p>
        </p:txBody>
      </p:sp>
      <p:sp>
        <p:nvSpPr>
          <p:cNvPr id="10" name="Content Placeholder 9">
            <a:extLst>
              <a:ext uri="{FF2B5EF4-FFF2-40B4-BE49-F238E27FC236}">
                <a16:creationId xmlns:a16="http://schemas.microsoft.com/office/drawing/2014/main" id="{A5F5F1C4-3BA4-0163-6A5F-9D95D58C7EA2}"/>
              </a:ext>
            </a:extLst>
          </p:cNvPr>
          <p:cNvSpPr>
            <a:spLocks noGrp="1"/>
          </p:cNvSpPr>
          <p:nvPr>
            <p:ph sz="quarter" idx="13" hasCustomPrompt="1"/>
          </p:nvPr>
        </p:nvSpPr>
        <p:spPr>
          <a:xfrm>
            <a:off x="82296" y="64008"/>
            <a:ext cx="12027408" cy="4600592"/>
          </a:xfrm>
        </p:spPr>
        <p:txBody>
          <a:bodyPr>
            <a:noAutofit/>
          </a:bodyPr>
          <a:lstStyle>
            <a:lvl1pPr>
              <a:lnSpc>
                <a:spcPct val="85000"/>
              </a:lnSpc>
              <a:defRPr sz="31000" b="1">
                <a:solidFill>
                  <a:schemeClr val="bg1"/>
                </a:solidFill>
              </a:defRPr>
            </a:lvl1pPr>
          </a:lstStyle>
          <a:p>
            <a:pPr lvl="0"/>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5AD3D17-73C9-402C-91E7-BA73E6829C50}" type="datetime1">
              <a:rPr lang="en-US" smtClean="0"/>
              <a:pPr/>
              <a:t>9/27/2025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A84DB20-94E7-1E79-B65B-67C6158DB14C}"/>
              </a:ext>
              <a:ext uri="{C183D7F6-B498-43B3-948B-1728B52AA6E4}">
                <adec:decorative xmlns:adec="http://schemas.microsoft.com/office/drawing/2017/decorative" val="1"/>
              </a:ext>
            </a:extLst>
          </p:cNvPr>
          <p:cNvCxnSpPr>
            <a:cxnSpLocks/>
          </p:cNvCxnSpPr>
          <p:nvPr/>
        </p:nvCxnSpPr>
        <p:spPr>
          <a:xfrm>
            <a:off x="11387805" y="5715000"/>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848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Number Large 2">
    <p:bg>
      <p:bgPr>
        <a:solidFill>
          <a:schemeClr val="tx1"/>
        </a:solidFill>
        <a:effectLst/>
      </p:bgPr>
    </p:bg>
    <p:spTree>
      <p:nvGrpSpPr>
        <p:cNvPr id="1" name=""/>
        <p:cNvGrpSpPr/>
        <p:nvPr/>
      </p:nvGrpSpPr>
      <p:grpSpPr>
        <a:xfrm>
          <a:off x="0" y="0"/>
          <a:ext cx="0" cy="0"/>
          <a:chOff x="0" y="0"/>
          <a:chExt cx="0" cy="0"/>
        </a:xfrm>
      </p:grpSpPr>
      <p:sp>
        <p:nvSpPr>
          <p:cNvPr id="8" name="Title 10">
            <a:extLst>
              <a:ext uri="{FF2B5EF4-FFF2-40B4-BE49-F238E27FC236}">
                <a16:creationId xmlns:a16="http://schemas.microsoft.com/office/drawing/2014/main" id="{B6AA5ABE-1DAA-140F-061D-F98431F5FB12}"/>
              </a:ext>
            </a:extLst>
          </p:cNvPr>
          <p:cNvSpPr>
            <a:spLocks noGrp="1"/>
          </p:cNvSpPr>
          <p:nvPr>
            <p:ph type="title"/>
          </p:nvPr>
        </p:nvSpPr>
        <p:spPr>
          <a:xfrm>
            <a:off x="2377440" y="4809744"/>
            <a:ext cx="7525512" cy="1545336"/>
          </a:xfrm>
        </p:spPr>
        <p:txBody>
          <a:bodyPr anchor="t">
            <a:normAutofit/>
          </a:bodyPr>
          <a:lstStyle>
            <a:lvl1pPr algn="ctr">
              <a:defRPr sz="2000" b="0" cap="none" baseline="0">
                <a:solidFill>
                  <a:schemeClr val="bg1"/>
                </a:solidFill>
              </a:defRPr>
            </a:lvl1pPr>
          </a:lstStyle>
          <a:p>
            <a:r>
              <a:rPr lang="en-US"/>
              <a:t>Click to edit Master title style</a:t>
            </a:r>
          </a:p>
        </p:txBody>
      </p:sp>
      <p:sp>
        <p:nvSpPr>
          <p:cNvPr id="7" name="Content Placeholder 9">
            <a:extLst>
              <a:ext uri="{FF2B5EF4-FFF2-40B4-BE49-F238E27FC236}">
                <a16:creationId xmlns:a16="http://schemas.microsoft.com/office/drawing/2014/main" id="{C37BF13F-F73B-BAD2-4508-876DA49EFA61}"/>
              </a:ext>
            </a:extLst>
          </p:cNvPr>
          <p:cNvSpPr>
            <a:spLocks noGrp="1"/>
          </p:cNvSpPr>
          <p:nvPr>
            <p:ph sz="quarter" idx="13" hasCustomPrompt="1"/>
          </p:nvPr>
        </p:nvSpPr>
        <p:spPr>
          <a:xfrm>
            <a:off x="822960" y="603504"/>
            <a:ext cx="10543032" cy="4206240"/>
          </a:xfrm>
        </p:spPr>
        <p:txBody>
          <a:bodyPr anchor="b">
            <a:noAutofit/>
          </a:bodyPr>
          <a:lstStyle>
            <a:lvl1pPr algn="ctr">
              <a:lnSpc>
                <a:spcPct val="85000"/>
              </a:lnSpc>
              <a:defRPr sz="23200" b="1">
                <a:solidFill>
                  <a:schemeClr val="bg1"/>
                </a:solidFill>
              </a:defRPr>
            </a:lvl1pPr>
          </a:lstStyle>
          <a:p>
            <a:pPr lvl="0"/>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C77A7CDD-9512-40CC-9351-FC0DE186CFBD}" type="datetime1">
              <a:rPr lang="en-US" smtClean="0"/>
              <a:pPr/>
              <a:t>9/27/2025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106665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Number Large 3">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BF491B-1AFE-7CD8-0B38-954C4D0021E7}"/>
              </a:ext>
            </a:extLst>
          </p:cNvPr>
          <p:cNvSpPr>
            <a:spLocks noGrp="1"/>
          </p:cNvSpPr>
          <p:nvPr>
            <p:ph type="title"/>
          </p:nvPr>
        </p:nvSpPr>
        <p:spPr>
          <a:xfrm>
            <a:off x="1088136" y="4297680"/>
            <a:ext cx="7525512" cy="1545336"/>
          </a:xfrm>
        </p:spPr>
        <p:txBody>
          <a:bodyPr anchor="b">
            <a:normAutofit/>
          </a:bodyPr>
          <a:lstStyle>
            <a:lvl1pPr>
              <a:defRPr sz="2000" b="0" cap="none" baseline="0"/>
            </a:lvl1pPr>
          </a:lstStyle>
          <a:p>
            <a:r>
              <a:rPr lang="en-US"/>
              <a:t>Click to edit Master title style</a:t>
            </a:r>
          </a:p>
        </p:txBody>
      </p:sp>
      <p:sp>
        <p:nvSpPr>
          <p:cNvPr id="8" name="Content Placeholder 9">
            <a:extLst>
              <a:ext uri="{FF2B5EF4-FFF2-40B4-BE49-F238E27FC236}">
                <a16:creationId xmlns:a16="http://schemas.microsoft.com/office/drawing/2014/main" id="{52FCE1AA-B772-B201-9710-EF4E78417EBA}"/>
              </a:ext>
            </a:extLst>
          </p:cNvPr>
          <p:cNvSpPr>
            <a:spLocks noGrp="1"/>
          </p:cNvSpPr>
          <p:nvPr>
            <p:ph sz="quarter" idx="13" hasCustomPrompt="1"/>
          </p:nvPr>
        </p:nvSpPr>
        <p:spPr>
          <a:xfrm>
            <a:off x="1002790" y="417576"/>
            <a:ext cx="10713173" cy="3706364"/>
          </a:xfrm>
        </p:spPr>
        <p:txBody>
          <a:bodyPr anchor="b">
            <a:noAutofit/>
          </a:bodyPr>
          <a:lstStyle>
            <a:lvl1pPr>
              <a:lnSpc>
                <a:spcPct val="85000"/>
              </a:lnSpc>
              <a:defRPr sz="23200" b="1">
                <a:solidFill>
                  <a:schemeClr val="tx1"/>
                </a:solidFill>
              </a:defRPr>
            </a:lvl1pPr>
          </a:lstStyle>
          <a:p>
            <a:pPr lvl="0"/>
            <a:r>
              <a:rPr lang="en-US" dirty="0"/>
              <a:t>##%</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9/27/2025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0" name="Straight Connector 9">
            <a:extLst>
              <a:ext uri="{FF2B5EF4-FFF2-40B4-BE49-F238E27FC236}">
                <a16:creationId xmlns:a16="http://schemas.microsoft.com/office/drawing/2014/main" id="{2612899A-E63A-CD12-F97C-A2FA6094E56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256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endParaRPr lang="en-US" dirty="0"/>
          </a:p>
        </p:txBody>
      </p:sp>
      <p:sp>
        <p:nvSpPr>
          <p:cNvPr id="6" name="Content Placeholder 6">
            <a:extLst>
              <a:ext uri="{FF2B5EF4-FFF2-40B4-BE49-F238E27FC236}">
                <a16:creationId xmlns:a16="http://schemas.microsoft.com/office/drawing/2014/main" id="{BC837C73-FD1C-6BC3-42AE-E47123E09474}"/>
              </a:ext>
            </a:extLst>
          </p:cNvPr>
          <p:cNvSpPr>
            <a:spLocks noGrp="1"/>
          </p:cNvSpPr>
          <p:nvPr>
            <p:ph sz="quarter" idx="13" hasCustomPrompt="1"/>
          </p:nvPr>
        </p:nvSpPr>
        <p:spPr>
          <a:xfrm>
            <a:off x="1088136" y="962895"/>
            <a:ext cx="9418320" cy="5070068"/>
          </a:xfrm>
        </p:spPr>
        <p:txBody>
          <a:bodyPr anchor="b">
            <a:noAutofit/>
          </a:bodyPr>
          <a:lstStyle>
            <a:lvl1pPr marL="0" indent="0">
              <a:lnSpc>
                <a:spcPct val="90000"/>
              </a:lnSpc>
              <a:buNone/>
              <a:defRPr sz="6000" b="1"/>
            </a:lvl1pPr>
            <a:lvl2pPr marL="228600" indent="0">
              <a:lnSpc>
                <a:spcPct val="90000"/>
              </a:lnSpc>
              <a:buNone/>
              <a:defRPr sz="6000" b="1"/>
            </a:lvl2pPr>
            <a:lvl3pPr marL="457200" indent="0">
              <a:lnSpc>
                <a:spcPct val="90000"/>
              </a:lnSpc>
              <a:buNone/>
              <a:defRPr sz="6000" b="1"/>
            </a:lvl3pPr>
            <a:lvl4pPr marL="685800" indent="0">
              <a:lnSpc>
                <a:spcPct val="90000"/>
              </a:lnSpc>
              <a:buNone/>
              <a:defRPr sz="6000" b="1"/>
            </a:lvl4pPr>
            <a:lvl5pPr marL="914400" indent="0">
              <a:lnSpc>
                <a:spcPct val="90000"/>
              </a:lnSpc>
              <a:buNone/>
              <a:defRPr sz="60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615EEC7-2B19-40F0-9B64-A564E832ADEB}" type="datetime1">
              <a:rPr lang="en-US" smtClean="0"/>
              <a:t>9/27/2025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7" name="Straight Connector 6">
            <a:extLst>
              <a:ext uri="{FF2B5EF4-FFF2-40B4-BE49-F238E27FC236}">
                <a16:creationId xmlns:a16="http://schemas.microsoft.com/office/drawing/2014/main" id="{79C237F4-1671-5EFD-3EAE-BEA28978BBA6}"/>
              </a:ext>
              <a:ext uri="{C183D7F6-B498-43B3-948B-1728B52AA6E4}">
                <adec:decorative xmlns:adec="http://schemas.microsoft.com/office/drawing/2017/decorative" val="1"/>
              </a:ext>
            </a:extLst>
          </p:cNvPr>
          <p:cNvCxnSpPr>
            <a:cxnSpLocks/>
          </p:cNvCxnSpPr>
          <p:nvPr userDrawn="1"/>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21393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873E5EF9-EDC5-CB2D-000A-85BB4DB58221}"/>
              </a:ext>
            </a:extLst>
          </p:cNvPr>
          <p:cNvSpPr>
            <a:spLocks noGrp="1"/>
          </p:cNvSpPr>
          <p:nvPr>
            <p:ph type="title" hasCustomPrompt="1"/>
          </p:nvPr>
        </p:nvSpPr>
        <p:spPr>
          <a:xfrm>
            <a:off x="1066800" y="5418360"/>
            <a:ext cx="10058400" cy="466345"/>
          </a:xfrm>
        </p:spPr>
        <p:txBody>
          <a:bodyPr anchor="b">
            <a:normAutofit/>
          </a:bodyPr>
          <a:lstStyle>
            <a:lvl1pPr algn="r">
              <a:lnSpc>
                <a:spcPct val="100000"/>
              </a:lnSpc>
              <a:defRPr sz="2000" b="0" cap="none" baseline="0"/>
            </a:lvl1pPr>
          </a:lstStyle>
          <a:p>
            <a:r>
              <a:rPr lang="en-US" dirty="0"/>
              <a:t>Quote Author</a:t>
            </a:r>
          </a:p>
        </p:txBody>
      </p:sp>
      <p:sp>
        <p:nvSpPr>
          <p:cNvPr id="10" name="Content Placeholder 9">
            <a:extLst>
              <a:ext uri="{FF2B5EF4-FFF2-40B4-BE49-F238E27FC236}">
                <a16:creationId xmlns:a16="http://schemas.microsoft.com/office/drawing/2014/main" id="{E5D1FFC6-C597-BE81-1790-A08954F44C4B}"/>
              </a:ext>
            </a:extLst>
          </p:cNvPr>
          <p:cNvSpPr>
            <a:spLocks noGrp="1"/>
          </p:cNvSpPr>
          <p:nvPr>
            <p:ph sz="quarter" idx="13" hasCustomPrompt="1"/>
          </p:nvPr>
        </p:nvSpPr>
        <p:spPr>
          <a:xfrm>
            <a:off x="95250" y="63500"/>
            <a:ext cx="11977688" cy="5080000"/>
          </a:xfrm>
        </p:spPr>
        <p:txBody>
          <a:bodyPr>
            <a:normAutofit/>
          </a:bodyPr>
          <a:lstStyle>
            <a:lvl1pPr>
              <a:lnSpc>
                <a:spcPct val="85000"/>
              </a:lnSpc>
              <a:defRPr sz="8000" b="1" cap="all" baseline="0">
                <a:solidFill>
                  <a:schemeClr val="tx1"/>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9/27/2025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52949BEA-90AC-BE5F-28A7-80D65BD19B42}"/>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4856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792072-4C91-C8F5-8610-85D14AF776EF}"/>
              </a:ext>
            </a:extLst>
          </p:cNvPr>
          <p:cNvSpPr>
            <a:spLocks noGrp="1"/>
          </p:cNvSpPr>
          <p:nvPr>
            <p:ph type="title" hasCustomPrompt="1"/>
          </p:nvPr>
        </p:nvSpPr>
        <p:spPr>
          <a:xfrm>
            <a:off x="1066800" y="5418360"/>
            <a:ext cx="9229888" cy="466345"/>
          </a:xfrm>
        </p:spPr>
        <p:txBody>
          <a:bodyPr anchor="b">
            <a:normAutofit/>
          </a:bodyPr>
          <a:lstStyle>
            <a:lvl1pPr>
              <a:lnSpc>
                <a:spcPct val="100000"/>
              </a:lnSpc>
              <a:defRPr sz="2000" b="0" cap="none" baseline="0"/>
            </a:lvl1pPr>
          </a:lstStyle>
          <a:p>
            <a:r>
              <a:rPr lang="en-US" dirty="0"/>
              <a:t>Quote Author</a:t>
            </a:r>
          </a:p>
        </p:txBody>
      </p:sp>
      <p:sp>
        <p:nvSpPr>
          <p:cNvPr id="9" name="Content Placeholder 9">
            <a:extLst>
              <a:ext uri="{FF2B5EF4-FFF2-40B4-BE49-F238E27FC236}">
                <a16:creationId xmlns:a16="http://schemas.microsoft.com/office/drawing/2014/main" id="{5C136A94-B9AF-C114-ADA5-F7C4F9C6BB46}"/>
              </a:ext>
            </a:extLst>
          </p:cNvPr>
          <p:cNvSpPr>
            <a:spLocks noGrp="1"/>
          </p:cNvSpPr>
          <p:nvPr>
            <p:ph sz="quarter" idx="13" hasCustomPrompt="1"/>
          </p:nvPr>
        </p:nvSpPr>
        <p:spPr>
          <a:xfrm>
            <a:off x="1097824" y="1041245"/>
            <a:ext cx="9198864" cy="3657600"/>
          </a:xfrm>
        </p:spPr>
        <p:txBody>
          <a:bodyPr>
            <a:normAutofit/>
          </a:bodyPr>
          <a:lstStyle>
            <a:lvl1pPr>
              <a:lnSpc>
                <a:spcPct val="100000"/>
              </a:lnSpc>
              <a:defRPr sz="6000" b="1" cap="all" baseline="0">
                <a:solidFill>
                  <a:schemeClr val="tx1"/>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9/27/2025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BBBA1285-A10F-FAE9-76E3-2B86ABE5A10E}"/>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94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3">
    <p:bg>
      <p:bgRef idx="1002">
        <a:schemeClr val="bg1"/>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623297E-8165-FAA9-BD47-048A40470A95}"/>
              </a:ext>
            </a:extLst>
          </p:cNvPr>
          <p:cNvSpPr>
            <a:spLocks noGrp="1"/>
          </p:cNvSpPr>
          <p:nvPr>
            <p:ph type="title" hasCustomPrompt="1"/>
          </p:nvPr>
        </p:nvSpPr>
        <p:spPr>
          <a:xfrm>
            <a:off x="1066800" y="5418360"/>
            <a:ext cx="9229888" cy="466345"/>
          </a:xfrm>
        </p:spPr>
        <p:txBody>
          <a:bodyPr anchor="b">
            <a:normAutofit/>
          </a:bodyPr>
          <a:lstStyle>
            <a:lvl1pPr>
              <a:lnSpc>
                <a:spcPct val="100000"/>
              </a:lnSpc>
              <a:defRPr sz="2000" b="0" cap="none" baseline="0"/>
            </a:lvl1pPr>
          </a:lstStyle>
          <a:p>
            <a:r>
              <a:rPr lang="en-US" dirty="0"/>
              <a:t>Quote Author</a:t>
            </a:r>
          </a:p>
        </p:txBody>
      </p:sp>
      <p:sp>
        <p:nvSpPr>
          <p:cNvPr id="8" name="Content Placeholder 9">
            <a:extLst>
              <a:ext uri="{FF2B5EF4-FFF2-40B4-BE49-F238E27FC236}">
                <a16:creationId xmlns:a16="http://schemas.microsoft.com/office/drawing/2014/main" id="{EB06CB5A-8941-99F2-1165-02A2756457AA}"/>
              </a:ext>
            </a:extLst>
          </p:cNvPr>
          <p:cNvSpPr>
            <a:spLocks noGrp="1"/>
          </p:cNvSpPr>
          <p:nvPr>
            <p:ph sz="quarter" idx="13" hasCustomPrompt="1"/>
          </p:nvPr>
        </p:nvSpPr>
        <p:spPr>
          <a:xfrm>
            <a:off x="1097824" y="1041245"/>
            <a:ext cx="9198864" cy="3657600"/>
          </a:xfrm>
        </p:spPr>
        <p:txBody>
          <a:bodyPr>
            <a:normAutofit/>
          </a:bodyPr>
          <a:lstStyle>
            <a:lvl1pPr>
              <a:lnSpc>
                <a:spcPct val="100000"/>
              </a:lnSpc>
              <a:defRPr sz="6000" b="1" cap="all" baseline="0">
                <a:solidFill>
                  <a:schemeClr val="tx1"/>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DF8418BD-2BA9-41CB-AB89-625779A7563D}" type="datetime1">
              <a:rPr lang="en-US" smtClean="0"/>
              <a:pPr/>
              <a:t>9/27/2025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E632116-9F85-9512-0994-6B728E08093B}"/>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7492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DF5BAF5-ABAB-4575-8E56-D109A3D17F9F}" type="slidenum">
              <a:rPr lang="en-US" smtClean="0"/>
              <a:t>‹#›</a:t>
            </a:fld>
            <a:endParaRPr lang="en-US" dirty="0"/>
          </a:p>
        </p:txBody>
      </p:sp>
    </p:spTree>
    <p:extLst>
      <p:ext uri="{BB962C8B-B14F-4D97-AF65-F5344CB8AC3E}">
        <p14:creationId xmlns:p14="http://schemas.microsoft.com/office/powerpoint/2010/main" val="164384535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BBA35-FE70-186E-0D41-43FF7DB180B5}"/>
              </a:ext>
            </a:extLst>
          </p:cNvPr>
          <p:cNvSpPr>
            <a:spLocks noGrp="1"/>
          </p:cNvSpPr>
          <p:nvPr>
            <p:ph type="title"/>
          </p:nvPr>
        </p:nvSpPr>
        <p:spPr>
          <a:xfrm>
            <a:off x="1090940" y="1114007"/>
            <a:ext cx="3595634" cy="1757505"/>
          </a:xfrm>
        </p:spPr>
        <p:txBody>
          <a:bodyPr anchor="t">
            <a:normAutofit/>
          </a:bodyPr>
          <a:lstStyle>
            <a:lvl1pPr>
              <a:defRPr sz="3600"/>
            </a:lvl1pPr>
          </a:lstStyle>
          <a:p>
            <a:r>
              <a:rPr lang="en-US" dirty="0"/>
              <a:t>Click to edit Master title style</a:t>
            </a:r>
          </a:p>
        </p:txBody>
      </p:sp>
      <p:sp>
        <p:nvSpPr>
          <p:cNvPr id="10" name="Text Placeholder 3">
            <a:extLst>
              <a:ext uri="{FF2B5EF4-FFF2-40B4-BE49-F238E27FC236}">
                <a16:creationId xmlns:a16="http://schemas.microsoft.com/office/drawing/2014/main" id="{866776A3-4932-D86F-96CB-5A080182B290}"/>
              </a:ext>
            </a:extLst>
          </p:cNvPr>
          <p:cNvSpPr>
            <a:spLocks noGrp="1"/>
          </p:cNvSpPr>
          <p:nvPr>
            <p:ph type="body" sz="half" idx="2"/>
          </p:nvPr>
        </p:nvSpPr>
        <p:spPr>
          <a:xfrm>
            <a:off x="1090940" y="3151191"/>
            <a:ext cx="3595634" cy="3124195"/>
          </a:xfrm>
        </p:spPr>
        <p:txBody>
          <a:bodyPr anchor="t">
            <a:normAutofit/>
          </a:bodyPr>
          <a:lstStyle>
            <a:lvl1pPr marL="0" indent="0">
              <a:lnSpc>
                <a:spcPct val="10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2">
            <a:extLst>
              <a:ext uri="{FF2B5EF4-FFF2-40B4-BE49-F238E27FC236}">
                <a16:creationId xmlns:a16="http://schemas.microsoft.com/office/drawing/2014/main" id="{AF432AC3-A40E-E003-2947-B99A796F9E5A}"/>
              </a:ext>
            </a:extLst>
          </p:cNvPr>
          <p:cNvSpPr>
            <a:spLocks noGrp="1"/>
          </p:cNvSpPr>
          <p:nvPr>
            <p:ph idx="1"/>
          </p:nvPr>
        </p:nvSpPr>
        <p:spPr>
          <a:xfrm>
            <a:off x="5275706" y="1114007"/>
            <a:ext cx="6440258" cy="5161380"/>
          </a:xfrm>
        </p:spPr>
        <p:txBody>
          <a:bodyPr vert="horz" lIns="91440" tIns="45720" rIns="91440" bIns="45720" rtlCol="0">
            <a:normAutofit/>
          </a:bodyPr>
          <a:lstStyle>
            <a:lvl1pPr>
              <a:lnSpc>
                <a:spcPct val="100000"/>
              </a:lnSpc>
              <a:defRPr lang="en-US" dirty="0"/>
            </a:lvl1pPr>
            <a:lvl2pPr>
              <a:lnSpc>
                <a:spcPct val="100000"/>
              </a:lnSpc>
              <a:defRPr lang="en-US" dirty="0"/>
            </a:lvl2pPr>
            <a:lvl3pPr>
              <a:lnSpc>
                <a:spcPct val="100000"/>
              </a:lnSpc>
              <a:defRPr lang="en-US" dirty="0"/>
            </a:lvl3pPr>
            <a:lvl4pPr>
              <a:lnSpc>
                <a:spcPct val="100000"/>
              </a:lnSpc>
              <a:defRPr lang="en-US" dirty="0"/>
            </a:lvl4pPr>
            <a:lvl5pPr>
              <a:lnSpc>
                <a:spcPct val="100000"/>
              </a:lnSpc>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9/27/2025</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29DA9D5E-44AB-AC59-BF1B-0A23217D6ED7}"/>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15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01435873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icture with Caption ">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608BFB-2ED8-159F-6A27-89452808DC50}"/>
              </a:ext>
            </a:extLst>
          </p:cNvPr>
          <p:cNvSpPr>
            <a:spLocks noGrp="1"/>
          </p:cNvSpPr>
          <p:nvPr>
            <p:ph type="title"/>
          </p:nvPr>
        </p:nvSpPr>
        <p:spPr>
          <a:xfrm>
            <a:off x="1090940" y="1121098"/>
            <a:ext cx="3595634" cy="1585660"/>
          </a:xfrm>
        </p:spPr>
        <p:txBody>
          <a:bodyPr anchor="t">
            <a:normAutofit/>
          </a:bodyPr>
          <a:lstStyle>
            <a:lvl1pPr>
              <a:defRPr sz="3600"/>
            </a:lvl1pPr>
          </a:lstStyle>
          <a:p>
            <a:r>
              <a:rPr lang="en-US" dirty="0"/>
              <a:t>Click to edit Master title style</a:t>
            </a:r>
          </a:p>
        </p:txBody>
      </p:sp>
      <p:sp>
        <p:nvSpPr>
          <p:cNvPr id="9" name="Text Placeholder 3">
            <a:extLst>
              <a:ext uri="{FF2B5EF4-FFF2-40B4-BE49-F238E27FC236}">
                <a16:creationId xmlns:a16="http://schemas.microsoft.com/office/drawing/2014/main" id="{8CDE9255-016B-D7F7-ECF1-C39D5F73C898}"/>
              </a:ext>
            </a:extLst>
          </p:cNvPr>
          <p:cNvSpPr>
            <a:spLocks noGrp="1"/>
          </p:cNvSpPr>
          <p:nvPr>
            <p:ph type="body" sz="half" idx="2"/>
          </p:nvPr>
        </p:nvSpPr>
        <p:spPr>
          <a:xfrm>
            <a:off x="1090940" y="2812473"/>
            <a:ext cx="3585586" cy="3328922"/>
          </a:xfrm>
        </p:spPr>
        <p:txBody>
          <a:bodyPr anchor="b">
            <a:normAutofit/>
          </a:bodyPr>
          <a:lstStyle>
            <a:lvl1pPr marL="0" indent="0">
              <a:lnSpc>
                <a:spcPct val="10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1917ECD0-1364-5EE8-D8DC-C5D439E04572}"/>
              </a:ext>
            </a:extLst>
          </p:cNvPr>
          <p:cNvSpPr>
            <a:spLocks noGrp="1"/>
          </p:cNvSpPr>
          <p:nvPr>
            <p:ph type="pic" idx="1" hasCustomPrompt="1"/>
          </p:nvPr>
        </p:nvSpPr>
        <p:spPr>
          <a:xfrm>
            <a:off x="5576327" y="1143000"/>
            <a:ext cx="6139637" cy="4998395"/>
          </a:xfr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9/27/2025</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0515600" y="6438900"/>
            <a:ext cx="609600" cy="419100"/>
          </a:xfrm>
        </p:spPr>
        <p:txBody>
          <a:bodyPr/>
          <a:lstStyle/>
          <a:p>
            <a:fld id="{CC057153-B650-4DEB-B370-79DDCFDCE934}" type="slidenum">
              <a:rPr lang="en-US" smtClean="0"/>
              <a:t>‹#›</a:t>
            </a:fld>
            <a:endParaRPr lang="en-US" dirty="0"/>
          </a:p>
        </p:txBody>
      </p:sp>
      <p:cxnSp>
        <p:nvCxnSpPr>
          <p:cNvPr id="10" name="Straight Connector 9">
            <a:extLst>
              <a:ext uri="{FF2B5EF4-FFF2-40B4-BE49-F238E27FC236}">
                <a16:creationId xmlns:a16="http://schemas.microsoft.com/office/drawing/2014/main" id="{747B791B-0FFC-B470-22DF-BCA62BD9859C}"/>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6439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5"/>
            <a:ext cx="10627828" cy="2084551"/>
          </a:xfrm>
        </p:spPr>
        <p:txBody>
          <a:bodyPr anchor="t" anchorCtr="0">
            <a:noAutofit/>
          </a:bodyPr>
          <a:lstStyle>
            <a:lvl1pPr>
              <a:defRPr sz="6000" cap="all" baseline="0">
                <a:solidFill>
                  <a:schemeClr val="tx1"/>
                </a:solidFill>
              </a:defRPr>
            </a:lvl1pPr>
          </a:lstStyle>
          <a:p>
            <a:r>
              <a:rPr lang="en-US" dirty="0"/>
              <a:t>Click to edit Master title style</a:t>
            </a:r>
          </a:p>
        </p:txBody>
      </p:sp>
      <p:sp>
        <p:nvSpPr>
          <p:cNvPr id="7" name="Content Placeholder 7">
            <a:extLst>
              <a:ext uri="{FF2B5EF4-FFF2-40B4-BE49-F238E27FC236}">
                <a16:creationId xmlns:a16="http://schemas.microsoft.com/office/drawing/2014/main" id="{419A5DD2-B3B3-D9BF-1A71-B20742D142B9}"/>
              </a:ext>
            </a:extLst>
          </p:cNvPr>
          <p:cNvSpPr>
            <a:spLocks noGrp="1"/>
          </p:cNvSpPr>
          <p:nvPr>
            <p:ph sz="quarter" idx="13"/>
          </p:nvPr>
        </p:nvSpPr>
        <p:spPr>
          <a:xfrm>
            <a:off x="1088134" y="3276600"/>
            <a:ext cx="10627829" cy="3162300"/>
          </a:xfrm>
        </p:spPr>
        <p:txBody>
          <a:bodyPr/>
          <a:lstStyle>
            <a:lvl1pPr marL="0" indent="0">
              <a:lnSpc>
                <a:spcPct val="100000"/>
              </a:lnSpc>
              <a:buNone/>
              <a:defRPr>
                <a:solidFill>
                  <a:schemeClr val="tx1"/>
                </a:solidFill>
              </a:defRPr>
            </a:lvl1pPr>
            <a:lvl2pPr marL="228600" indent="0">
              <a:lnSpc>
                <a:spcPct val="100000"/>
              </a:lnSpc>
              <a:buNone/>
              <a:defRPr>
                <a:solidFill>
                  <a:schemeClr val="tx1"/>
                </a:solidFill>
              </a:defRPr>
            </a:lvl2pPr>
            <a:lvl3pPr marL="457200" indent="0">
              <a:lnSpc>
                <a:spcPct val="100000"/>
              </a:lnSpc>
              <a:buNone/>
              <a:defRPr>
                <a:solidFill>
                  <a:schemeClr val="tx1"/>
                </a:solidFill>
              </a:defRPr>
            </a:lvl3pPr>
            <a:lvl4pPr marL="685800" indent="0">
              <a:lnSpc>
                <a:spcPct val="100000"/>
              </a:lnSpc>
              <a:buNone/>
              <a:defRPr>
                <a:solidFill>
                  <a:schemeClr val="tx1"/>
                </a:solidFill>
              </a:defRPr>
            </a:lvl4pPr>
            <a:lvl5pPr marL="914400" indent="0">
              <a:lnSpc>
                <a:spcPct val="100000"/>
              </a:lnSpc>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57987AA-E4E6-4FC1-BAD8-09A952212C58}" type="datetime1">
              <a:rPr lang="en-US" smtClean="0"/>
              <a:pPr/>
              <a:t>9/27/2025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6DCA1022-3377-EB7D-8261-EDD841636BE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334043"/>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8430767" cy="1842020"/>
          </a:xfrm>
        </p:spPr>
        <p:txBody>
          <a:bodyPr anchor="t" anchorCtr="0">
            <a:noAutofit/>
          </a:bodyPr>
          <a:lstStyle>
            <a:lvl1pPr>
              <a:defRPr sz="6000" cap="all" baseline="0">
                <a:solidFill>
                  <a:schemeClr val="tx1"/>
                </a:solidFill>
              </a:defRPr>
            </a:lvl1pPr>
          </a:lstStyle>
          <a:p>
            <a:r>
              <a:rPr lang="en-US" dirty="0"/>
              <a:t>Click to edit Master title style</a:t>
            </a:r>
          </a:p>
        </p:txBody>
      </p:sp>
      <p:sp>
        <p:nvSpPr>
          <p:cNvPr id="8" name="Content Placeholder 6">
            <a:extLst>
              <a:ext uri="{FF2B5EF4-FFF2-40B4-BE49-F238E27FC236}">
                <a16:creationId xmlns:a16="http://schemas.microsoft.com/office/drawing/2014/main" id="{C06F55DC-E754-4B2B-C0AE-962C82565D0D}"/>
              </a:ext>
            </a:extLst>
          </p:cNvPr>
          <p:cNvSpPr>
            <a:spLocks noGrp="1"/>
          </p:cNvSpPr>
          <p:nvPr>
            <p:ph sz="quarter" idx="14"/>
          </p:nvPr>
        </p:nvSpPr>
        <p:spPr>
          <a:xfrm>
            <a:off x="1077213" y="4246692"/>
            <a:ext cx="8430639" cy="1608008"/>
          </a:xfrm>
        </p:spPr>
        <p:txBody>
          <a:bodyPr anchor="b">
            <a:noAutofit/>
          </a:bodyPr>
          <a:lstStyle>
            <a:lvl1pPr marL="0" indent="0">
              <a:lnSpc>
                <a:spcPct val="100000"/>
              </a:lnSpc>
              <a:buNone/>
              <a:defRPr sz="2000">
                <a:solidFill>
                  <a:schemeClr val="tx1"/>
                </a:solidFill>
              </a:defRPr>
            </a:lvl1pPr>
            <a:lvl2pPr marL="228600" indent="0">
              <a:lnSpc>
                <a:spcPct val="100000"/>
              </a:lnSpc>
              <a:buNone/>
              <a:defRPr sz="2000">
                <a:solidFill>
                  <a:schemeClr val="tx1"/>
                </a:solidFill>
              </a:defRPr>
            </a:lvl2pPr>
            <a:lvl3pPr marL="457200" indent="0">
              <a:lnSpc>
                <a:spcPct val="100000"/>
              </a:lnSpc>
              <a:buNone/>
              <a:defRPr sz="2000">
                <a:solidFill>
                  <a:schemeClr val="tx1"/>
                </a:solidFill>
              </a:defRPr>
            </a:lvl3pPr>
            <a:lvl4pPr marL="685800" indent="0">
              <a:lnSpc>
                <a:spcPct val="100000"/>
              </a:lnSpc>
              <a:buNone/>
              <a:defRPr sz="2000">
                <a:solidFill>
                  <a:schemeClr val="tx1"/>
                </a:solidFill>
              </a:defRPr>
            </a:lvl4pPr>
            <a:lvl5pPr marL="914400" indent="0">
              <a:lnSpc>
                <a:spcPct val="100000"/>
              </a:lnSpc>
              <a:buNone/>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043CF65F-0E21-48DE-8D75-4BF66A547E8E}" type="datetime1">
              <a:rPr lang="en-US" smtClean="0"/>
              <a:pPr/>
              <a:t>9/27/2025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FC829929-F774-AF4E-F1BE-2DA3C43D0DAC}"/>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101307"/>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clusion 3">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CD39DEB-067C-9D79-3029-F27DEA1D48E1}"/>
              </a:ext>
            </a:extLst>
          </p:cNvPr>
          <p:cNvSpPr>
            <a:spLocks noGrp="1"/>
          </p:cNvSpPr>
          <p:nvPr>
            <p:ph type="title"/>
          </p:nvPr>
        </p:nvSpPr>
        <p:spPr>
          <a:xfrm>
            <a:off x="82296" y="64009"/>
            <a:ext cx="12015216" cy="3364989"/>
          </a:xfrm>
        </p:spPr>
        <p:txBody>
          <a:bodyPr anchor="t" anchorCtr="0">
            <a:noAutofit/>
          </a:bodyPr>
          <a:lstStyle>
            <a:lvl1pPr>
              <a:defRPr sz="8000" cap="all" baseline="0">
                <a:solidFill>
                  <a:schemeClr val="tx1"/>
                </a:solidFill>
              </a:defRPr>
            </a:lvl1pPr>
          </a:lstStyle>
          <a:p>
            <a:r>
              <a:rPr lang="en-US" dirty="0"/>
              <a:t>Click to edit Master title style</a:t>
            </a:r>
          </a:p>
        </p:txBody>
      </p:sp>
      <p:sp>
        <p:nvSpPr>
          <p:cNvPr id="8" name="Content Placeholder 6">
            <a:extLst>
              <a:ext uri="{FF2B5EF4-FFF2-40B4-BE49-F238E27FC236}">
                <a16:creationId xmlns:a16="http://schemas.microsoft.com/office/drawing/2014/main" id="{C06F55DC-E754-4B2B-C0AE-962C82565D0D}"/>
              </a:ext>
            </a:extLst>
          </p:cNvPr>
          <p:cNvSpPr>
            <a:spLocks noGrp="1"/>
          </p:cNvSpPr>
          <p:nvPr>
            <p:ph sz="quarter" idx="14"/>
          </p:nvPr>
        </p:nvSpPr>
        <p:spPr>
          <a:xfrm>
            <a:off x="4647304" y="3673928"/>
            <a:ext cx="6477896" cy="2180771"/>
          </a:xfrm>
        </p:spPr>
        <p:txBody>
          <a:bodyPr anchor="b">
            <a:noAutofit/>
          </a:bodyPr>
          <a:lstStyle>
            <a:lvl1pPr marL="0" indent="0" algn="r">
              <a:lnSpc>
                <a:spcPct val="100000"/>
              </a:lnSpc>
              <a:buNone/>
              <a:defRPr sz="2000">
                <a:solidFill>
                  <a:schemeClr val="tx1"/>
                </a:solidFill>
              </a:defRPr>
            </a:lvl1pPr>
            <a:lvl2pPr marL="228600" indent="0" algn="r">
              <a:lnSpc>
                <a:spcPct val="100000"/>
              </a:lnSpc>
              <a:buNone/>
              <a:defRPr sz="2000">
                <a:solidFill>
                  <a:schemeClr val="tx1"/>
                </a:solidFill>
              </a:defRPr>
            </a:lvl2pPr>
            <a:lvl3pPr marL="457200" indent="0" algn="r">
              <a:lnSpc>
                <a:spcPct val="100000"/>
              </a:lnSpc>
              <a:buNone/>
              <a:defRPr sz="2000">
                <a:solidFill>
                  <a:schemeClr val="tx1"/>
                </a:solidFill>
              </a:defRPr>
            </a:lvl3pPr>
            <a:lvl4pPr marL="685800" indent="0" algn="r">
              <a:lnSpc>
                <a:spcPct val="100000"/>
              </a:lnSpc>
              <a:buNone/>
              <a:defRPr sz="2000">
                <a:solidFill>
                  <a:schemeClr val="tx1"/>
                </a:solidFill>
              </a:defRPr>
            </a:lvl4pPr>
            <a:lvl5pPr marL="914400" indent="0" algn="r">
              <a:lnSpc>
                <a:spcPct val="100000"/>
              </a:lnSpc>
              <a:buNone/>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043CF65F-0E21-48DE-8D75-4BF66A547E8E}" type="datetime1">
              <a:rPr lang="en-US" smtClean="0"/>
              <a:pPr/>
              <a:t>9/27/2025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23ED45B0-E181-14EB-63CB-0A76273817B5}"/>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521121"/>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61463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7332512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6101934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4657DBBF-8107-D9DD-D371-CD27292A098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604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7E69D891-E098-A827-B929-8BDDCC96ABD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7328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5978B576-21B6-64F4-AB98-76B08254B321}"/>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719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1921841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6570359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B3EA1-DD0C-4B8D-8364-52024B4530F1}" type="datetime1">
              <a:rPr lang="en-US" smtClean="0"/>
              <a:t>9/27/2025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7DB969F8-7F9D-AA87-5F88-004E89DC3AB6}"/>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63505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8421833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20452006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6182669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8950672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7455937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716581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7782737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060367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5356442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84390665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3701" y="1114655"/>
            <a:ext cx="2771326" cy="3675552"/>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134532" y="1129145"/>
            <a:ext cx="7794231" cy="5157355"/>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00D9374-B0AF-43C5-90A8-C409C7D54B55}" type="datetime1">
              <a:rPr lang="en-US" smtClean="0"/>
              <a:t>9/27/2025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3" name="Straight Connector 2">
            <a:extLst>
              <a:ext uri="{FF2B5EF4-FFF2-40B4-BE49-F238E27FC236}">
                <a16:creationId xmlns:a16="http://schemas.microsoft.com/office/drawing/2014/main" id="{7547F2C9-46DC-B902-E883-CE0360E6DD9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184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56440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7847" y="4676177"/>
            <a:ext cx="10835639" cy="1319510"/>
          </a:xfrm>
        </p:spPr>
        <p:txBody>
          <a:bodyPr vert="horz" lIns="91440" tIns="45720" rIns="91440" bIns="45720" rtlCol="0" anchor="b">
            <a:no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7847" y="6065134"/>
            <a:ext cx="10835639" cy="373766"/>
          </a:xfrm>
        </p:spPr>
        <p:txBody>
          <a:bodyPr vert="horz" lIns="91440" tIns="45720" rIns="91440" bIns="45720" rtlCol="0" anchor="b">
            <a:noAutofit/>
          </a:bodyPr>
          <a:lstStyle>
            <a:lvl1pPr marL="0" indent="0">
              <a:spcBef>
                <a:spcPts val="0"/>
              </a:spcBef>
              <a:buNone/>
              <a:defRPr lang="en-US" sz="2000"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1"/>
            <a:ext cx="12191999" cy="4467828"/>
          </a:xfrm>
          <a:blipFill dpi="0" rotWithShape="1">
            <a:blip r:embed="rId2">
              <a:alphaModFix amt="60000"/>
            </a:blip>
            <a:srcRect/>
            <a:stretch>
              <a:fillRect/>
            </a:stretch>
          </a:blipFill>
        </p:spPr>
        <p:txBody>
          <a:bodyPr/>
          <a:lstStyle>
            <a:lvl1pPr marL="0" indent="0">
              <a:buNone/>
              <a:defRPr/>
            </a:lvl1pPr>
          </a:lstStyle>
          <a:p>
            <a:r>
              <a:rPr lang="en-US" dirty="0"/>
              <a:t> </a:t>
            </a:r>
          </a:p>
        </p:txBody>
      </p:sp>
      <p:cxnSp>
        <p:nvCxnSpPr>
          <p:cNvPr id="4" name="Straight Connector 3">
            <a:extLst>
              <a:ext uri="{FF2B5EF4-FFF2-40B4-BE49-F238E27FC236}">
                <a16:creationId xmlns:a16="http://schemas.microsoft.com/office/drawing/2014/main" id="{A7765164-0D02-5316-1845-119CB011190B}"/>
              </a:ext>
              <a:ext uri="{C183D7F6-B498-43B3-948B-1728B52AA6E4}">
                <adec:decorative xmlns:adec="http://schemas.microsoft.com/office/drawing/2017/decorative" val="1"/>
              </a:ext>
            </a:extLst>
          </p:cNvPr>
          <p:cNvCxnSpPr>
            <a:cxnSpLocks/>
          </p:cNvCxnSpPr>
          <p:nvPr userDrawn="1"/>
        </p:nvCxnSpPr>
        <p:spPr>
          <a:xfrm>
            <a:off x="0" y="57150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DFA2081-8ED6-0719-D0B6-2818D6019332}"/>
              </a:ext>
            </a:extLst>
          </p:cNvPr>
          <p:cNvSpPr>
            <a:spLocks noGrp="1"/>
          </p:cNvSpPr>
          <p:nvPr>
            <p:ph type="ftr" sz="quarter" idx="15"/>
          </p:nvPr>
        </p:nvSpPr>
        <p:spPr/>
        <p:txBody>
          <a:bodyPr/>
          <a:lstStyle/>
          <a:p>
            <a:endParaRPr lang="en-US" dirty="0"/>
          </a:p>
        </p:txBody>
      </p:sp>
      <p:sp>
        <p:nvSpPr>
          <p:cNvPr id="5" name="Date Placeholder 4">
            <a:extLst>
              <a:ext uri="{FF2B5EF4-FFF2-40B4-BE49-F238E27FC236}">
                <a16:creationId xmlns:a16="http://schemas.microsoft.com/office/drawing/2014/main" id="{9A51F47A-9B8B-A343-2C56-110E21331AE3}"/>
              </a:ext>
            </a:extLst>
          </p:cNvPr>
          <p:cNvSpPr>
            <a:spLocks noGrp="1"/>
          </p:cNvSpPr>
          <p:nvPr>
            <p:ph type="dt" sz="half" idx="14"/>
          </p:nvPr>
        </p:nvSpPr>
        <p:spPr/>
        <p:txBody>
          <a:bodyPr/>
          <a:lstStyle/>
          <a:p>
            <a:fld id="{2ABAD28B-DD56-4B56-883A-96608C765E28}" type="datetimeFigureOut">
              <a:rPr lang="en-US" smtClean="0"/>
              <a:pPr/>
              <a:t>9/27/2025</a:t>
            </a:fld>
            <a:endParaRPr lang="en-US" dirty="0"/>
          </a:p>
        </p:txBody>
      </p:sp>
      <p:sp>
        <p:nvSpPr>
          <p:cNvPr id="10" name="Slide Number Placeholder 9">
            <a:extLst>
              <a:ext uri="{FF2B5EF4-FFF2-40B4-BE49-F238E27FC236}">
                <a16:creationId xmlns:a16="http://schemas.microsoft.com/office/drawing/2014/main" id="{F259CCC4-FA9E-2074-3142-5EBA62F91B25}"/>
              </a:ext>
            </a:extLst>
          </p:cNvPr>
          <p:cNvSpPr>
            <a:spLocks noGrp="1"/>
          </p:cNvSpPr>
          <p:nvPr>
            <p:ph type="sldNum" sz="quarter" idx="16"/>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25704890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35FAB-6C69-9305-A8CD-D9A2ADB4CBD4}"/>
              </a:ext>
            </a:extLst>
          </p:cNvPr>
          <p:cNvSpPr>
            <a:spLocks noGrp="1"/>
          </p:cNvSpPr>
          <p:nvPr>
            <p:ph type="title"/>
          </p:nvPr>
        </p:nvSpPr>
        <p:spPr>
          <a:xfrm>
            <a:off x="1090940" y="1120990"/>
            <a:ext cx="4194291" cy="1505157"/>
          </a:xfrm>
        </p:spPr>
        <p:txBody>
          <a:bodyPr anchor="t">
            <a:noAutofit/>
          </a:bodyPr>
          <a:lstStyle>
            <a:lvl1pPr>
              <a:defRPr sz="3600"/>
            </a:lvl1pPr>
          </a:lstStyle>
          <a:p>
            <a:r>
              <a:rPr lang="en-US" dirty="0"/>
              <a:t>Click to edit Master title style</a:t>
            </a:r>
          </a:p>
        </p:txBody>
      </p:sp>
      <p:sp>
        <p:nvSpPr>
          <p:cNvPr id="9" name="Picture Placeholder 10">
            <a:extLst>
              <a:ext uri="{FF2B5EF4-FFF2-40B4-BE49-F238E27FC236}">
                <a16:creationId xmlns:a16="http://schemas.microsoft.com/office/drawing/2014/main" id="{0C28B273-3A6A-8E26-2D29-29957F83B5B4}"/>
              </a:ext>
            </a:extLst>
          </p:cNvPr>
          <p:cNvSpPr>
            <a:spLocks noGrp="1"/>
          </p:cNvSpPr>
          <p:nvPr>
            <p:ph type="pic" sz="quarter" idx="15" hasCustomPrompt="1"/>
          </p:nvPr>
        </p:nvSpPr>
        <p:spPr>
          <a:xfrm>
            <a:off x="1181100" y="2840181"/>
            <a:ext cx="4104132" cy="3446317"/>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12" name="Content Placeholder 7">
            <a:extLst>
              <a:ext uri="{FF2B5EF4-FFF2-40B4-BE49-F238E27FC236}">
                <a16:creationId xmlns:a16="http://schemas.microsoft.com/office/drawing/2014/main" id="{263ECDE9-389D-5CB3-FE9B-8EFC501599B5}"/>
              </a:ext>
            </a:extLst>
          </p:cNvPr>
          <p:cNvSpPr>
            <a:spLocks noGrp="1"/>
          </p:cNvSpPr>
          <p:nvPr>
            <p:ph sz="quarter" idx="16"/>
          </p:nvPr>
        </p:nvSpPr>
        <p:spPr>
          <a:xfrm>
            <a:off x="5571977" y="1120989"/>
            <a:ext cx="6143988" cy="516551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CC8FB4D-92F2-4C28-8BFC-2AE0229C3E9A}" type="datetime1">
              <a:rPr lang="en-US" smtClean="0"/>
              <a:t>9/27/2025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cxnSp>
        <p:nvCxnSpPr>
          <p:cNvPr id="13" name="Straight Connector 12">
            <a:extLst>
              <a:ext uri="{FF2B5EF4-FFF2-40B4-BE49-F238E27FC236}">
                <a16:creationId xmlns:a16="http://schemas.microsoft.com/office/drawing/2014/main" id="{756A3193-AC76-4E78-CD10-F173CED7D4E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497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654735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9/27/2025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02796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98702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76496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681992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EC3041E9-4340-BCA1-B0D2-E7FD1A1632A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265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4FC2A5BA-D72A-13C1-3C84-6D22EF5746E6}"/>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25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FFD60BF4-D972-E730-3B25-6FE19036056B}"/>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0222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650125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B3EA1-DD0C-4B8D-8364-52024B4530F1}" type="datetime1">
              <a:rPr lang="en-US" smtClean="0"/>
              <a:t>9/27/2025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C871A9D7-D144-945F-97A0-3D9C1ECEF8A5}"/>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142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918824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08229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9490583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616720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090012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462098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1409694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072733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814314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186473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9/27/2025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5489362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822438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833A3E00-F62C-B9D0-0783-40F3EDE2F21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47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014389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1074198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E254C23B-2953-9DD8-7133-F716FBB9D12E}"/>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3512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F71F0C2B-0B78-52D1-6D38-DE61F59B344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5144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ABA67577-8EA1-66B4-95A4-A413B289BAA8}"/>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586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188889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B3EA1-DD0C-4B8D-8364-52024B4530F1}" type="datetime1">
              <a:rPr lang="en-US" smtClean="0"/>
              <a:t>9/27/2025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7E75D2D3-0C89-B4F1-C5B9-A19AEEEFEB6C}"/>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430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6467360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574081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67756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E9006D10-348E-9CEA-0ED3-0EF0D635241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5929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6722744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1409530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396679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1227225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806447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7057854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9/27/2025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8984896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152541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7017795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78519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3" name="Straight Connector 2">
            <a:extLst>
              <a:ext uri="{FF2B5EF4-FFF2-40B4-BE49-F238E27FC236}">
                <a16:creationId xmlns:a16="http://schemas.microsoft.com/office/drawing/2014/main" id="{3907D3F7-A5EE-F80F-5B9A-ECB59476218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777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54EED215-995E-1DA9-58B0-4EE71D7176C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438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FEAB4E88-E260-6CCE-9518-431C0C1C744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8145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3" name="Straight Connector 2">
            <a:extLst>
              <a:ext uri="{FF2B5EF4-FFF2-40B4-BE49-F238E27FC236}">
                <a16:creationId xmlns:a16="http://schemas.microsoft.com/office/drawing/2014/main" id="{79C2EE07-43C7-F26A-06D2-46553AF363DD}"/>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5761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822158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2DB3EA1-DD0C-4B8D-8364-52024B4530F1}" type="datetime1">
              <a:rPr lang="en-US" smtClean="0"/>
              <a:t>9/27/2025</a:t>
            </a:fld>
            <a:endParaRPr lang="en-US" dirty="0"/>
          </a:p>
        </p:txBody>
      </p:sp>
      <p:sp>
        <p:nvSpPr>
          <p:cNvPr id="5" name="Footer Placeholder 5"/>
          <p:cNvSpPr>
            <a:spLocks noGrp="1"/>
          </p:cNvSpPr>
          <p:nvPr>
            <p:ph type="ftr" sz="quarter" idx="11"/>
          </p:nvPr>
        </p:nvSpPr>
        <p:spPr/>
        <p:txBody>
          <a:bodyPr/>
          <a:lstStyle/>
          <a:p>
            <a:r>
              <a:rPr lang="en-US"/>
              <a:t>Sample Footer Text</a:t>
            </a:r>
            <a:endParaRPr lang="en-US" dirty="0"/>
          </a:p>
        </p:txBody>
      </p:sp>
      <p:sp>
        <p:nvSpPr>
          <p:cNvPr id="6"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50143B96-8C49-0EFB-CE51-A078BBB942E0}"/>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2919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776890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4975061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6854627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5894316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8905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337987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8222551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8541451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0317378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7452590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9/27/2025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9491790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518944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5722417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1758918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DF5BAF5-ABAB-4575-8E56-D109A3D17F9F}" type="slidenum">
              <a:rPr lang="en-US" smtClean="0"/>
              <a:t>‹#›</a:t>
            </a:fld>
            <a:endParaRPr lang="en-US" dirty="0"/>
          </a:p>
        </p:txBody>
      </p:sp>
      <p:cxnSp>
        <p:nvCxnSpPr>
          <p:cNvPr id="2" name="Straight Connector 1">
            <a:extLst>
              <a:ext uri="{FF2B5EF4-FFF2-40B4-BE49-F238E27FC236}">
                <a16:creationId xmlns:a16="http://schemas.microsoft.com/office/drawing/2014/main" id="{01E52610-7F8C-C7EC-6471-671260587852}"/>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9147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DF5BAF5-ABAB-4575-8E56-D109A3D17F9F}" type="slidenum">
              <a:rPr lang="en-US" smtClean="0"/>
              <a:t>‹#›</a:t>
            </a:fld>
            <a:endParaRPr lang="en-US" dirty="0"/>
          </a:p>
        </p:txBody>
      </p:sp>
      <p:cxnSp>
        <p:nvCxnSpPr>
          <p:cNvPr id="2" name="Straight Connector 1">
            <a:extLst>
              <a:ext uri="{FF2B5EF4-FFF2-40B4-BE49-F238E27FC236}">
                <a16:creationId xmlns:a16="http://schemas.microsoft.com/office/drawing/2014/main" id="{0F268ED7-5EED-E56C-6565-438C1CB1FD6F}"/>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57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2DB3EA1-DD0C-4B8D-8364-52024B4530F1}" type="datetime1">
              <a:rPr lang="en-US" smtClean="0"/>
              <a:t>9/27/2025</a:t>
            </a:fld>
            <a:endParaRPr lang="en-US" dirty="0"/>
          </a:p>
        </p:txBody>
      </p:sp>
      <p:sp>
        <p:nvSpPr>
          <p:cNvPr id="5" name="Footer Placeholder 5"/>
          <p:cNvSpPr>
            <a:spLocks noGrp="1"/>
          </p:cNvSpPr>
          <p:nvPr>
            <p:ph type="ftr" sz="quarter" idx="11"/>
          </p:nvPr>
        </p:nvSpPr>
        <p:spPr/>
        <p:txBody>
          <a:bodyPr/>
          <a:lstStyle/>
          <a:p>
            <a:r>
              <a:rPr lang="en-US"/>
              <a:t>Sample Footer Text</a:t>
            </a:r>
            <a:endParaRPr lang="en-US" dirty="0"/>
          </a:p>
        </p:txBody>
      </p:sp>
      <p:sp>
        <p:nvSpPr>
          <p:cNvPr id="6"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8B051852-1771-9FCA-0698-84F2DB8BBCC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7904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82FE62AC-6821-FB97-E99B-E570678CD664}"/>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5530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003616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B3EA1-DD0C-4B8D-8364-52024B4530F1}" type="datetime1">
              <a:rPr lang="en-US" smtClean="0"/>
              <a:t>9/27/2025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A0A6B553-03C4-AE26-72C3-406889A717F6}"/>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448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97338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724133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F5BAF5-ABAB-4575-8E56-D109A3D17F9F}"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392013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9500488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088829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3414205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076269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7030044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7229577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394" y="1112104"/>
            <a:ext cx="7343564" cy="93268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393" y="2187258"/>
            <a:ext cx="7343565" cy="409924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394" y="6438900"/>
            <a:ext cx="5779054" cy="419100"/>
          </a:xfrm>
        </p:spPr>
        <p:txBody>
          <a:bodyPr/>
          <a:lstStyle/>
          <a:p>
            <a:r>
              <a:rPr lang="en-US" dirty="0"/>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2654" y="6438900"/>
            <a:ext cx="864704" cy="419100"/>
          </a:xfrm>
        </p:spPr>
        <p:txBody>
          <a:bodyPr/>
          <a:lstStyle/>
          <a:p>
            <a:fld id="{2ABAD28B-DD56-4B56-883A-96608C765E28}" type="datetimeFigureOut">
              <a:rPr lang="en-US" smtClean="0"/>
              <a:pPr/>
              <a:t>9/27/2025</a:t>
            </a:fld>
            <a:endParaRPr lang="en-US" dirty="0"/>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5522" y="6438900"/>
            <a:ext cx="601436"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5559" y="0"/>
            <a:ext cx="352643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7932264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106502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5577059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439072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6AB62A24-9F91-9CBB-7F4F-DD0616606475}"/>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5643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F5BAF5-ABAB-4575-8E56-D109A3D17F9F}" type="slidenum">
              <a:rPr lang="en-US" smtClean="0"/>
              <a:t>‹#›</a:t>
            </a:fld>
            <a:endParaRPr lang="en-US" dirty="0"/>
          </a:p>
        </p:txBody>
      </p:sp>
      <p:cxnSp>
        <p:nvCxnSpPr>
          <p:cNvPr id="10" name="Straight Connector 9">
            <a:extLst>
              <a:ext uri="{FF2B5EF4-FFF2-40B4-BE49-F238E27FC236}">
                <a16:creationId xmlns:a16="http://schemas.microsoft.com/office/drawing/2014/main" id="{45153DA2-7F48-AB2F-2591-8B8F1692D11E}"/>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968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BAD28B-DD56-4B56-883A-96608C765E28}" type="datetimeFigureOut">
              <a:rPr lang="en-US" smtClean="0"/>
              <a:t>9/27/2025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F5BAF5-ABAB-4575-8E56-D109A3D17F9F}" type="slidenum">
              <a:rPr lang="en-US" smtClean="0"/>
              <a:t>‹#›</a:t>
            </a:fld>
            <a:endParaRPr lang="en-US" dirty="0"/>
          </a:p>
        </p:txBody>
      </p:sp>
      <p:cxnSp>
        <p:nvCxnSpPr>
          <p:cNvPr id="6" name="Straight Connector 5">
            <a:extLst>
              <a:ext uri="{FF2B5EF4-FFF2-40B4-BE49-F238E27FC236}">
                <a16:creationId xmlns:a16="http://schemas.microsoft.com/office/drawing/2014/main" id="{DD2D7FDB-8CA3-3A2E-B0A9-EC4C8AC09F0A}"/>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5668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AD28B-DD56-4B56-883A-96608C765E28}" type="datetimeFigureOut">
              <a:rPr lang="en-US" smtClean="0"/>
              <a:pPr/>
              <a:t>9/27/2025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7567260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DB3EA1-DD0C-4B8D-8364-52024B4530F1}" type="datetime1">
              <a:rPr lang="en-US" smtClean="0"/>
              <a:t>9/27/2025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ACFB080F-B84C-A80A-B6CD-F071409BD3DC}"/>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11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image" Target="../media/image11.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image" Target="../media/image10.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image" Target="../media/image13.png"/><Relationship Id="rId10" Type="http://schemas.openxmlformats.org/officeDocument/2006/relationships/slideLayout" Target="../slideLayouts/slideLayout66.xml"/><Relationship Id="rId19" Type="http://schemas.openxmlformats.org/officeDocument/2006/relationships/theme" Target="../theme/theme4.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5.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slideLayout" Target="../slideLayouts/slideLayout133.xml"/><Relationship Id="rId47" Type="http://schemas.openxmlformats.org/officeDocument/2006/relationships/slideLayout" Target="../slideLayouts/slideLayout138.xml"/><Relationship Id="rId50" Type="http://schemas.openxmlformats.org/officeDocument/2006/relationships/slideLayout" Target="../slideLayouts/slideLayout141.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9" Type="http://schemas.openxmlformats.org/officeDocument/2006/relationships/slideLayout" Target="../slideLayouts/slideLayout120.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45" Type="http://schemas.openxmlformats.org/officeDocument/2006/relationships/slideLayout" Target="../slideLayouts/slideLayout136.xml"/><Relationship Id="rId53" Type="http://schemas.openxmlformats.org/officeDocument/2006/relationships/theme" Target="../theme/theme6.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4" Type="http://schemas.openxmlformats.org/officeDocument/2006/relationships/slideLayout" Target="../slideLayouts/slideLayout135.xml"/><Relationship Id="rId52" Type="http://schemas.openxmlformats.org/officeDocument/2006/relationships/slideLayout" Target="../slideLayouts/slideLayout143.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slideLayout" Target="../slideLayouts/slideLayout134.xml"/><Relationship Id="rId48" Type="http://schemas.openxmlformats.org/officeDocument/2006/relationships/slideLayout" Target="../slideLayouts/slideLayout139.xml"/><Relationship Id="rId8" Type="http://schemas.openxmlformats.org/officeDocument/2006/relationships/slideLayout" Target="../slideLayouts/slideLayout99.xml"/><Relationship Id="rId51" Type="http://schemas.openxmlformats.org/officeDocument/2006/relationships/slideLayout" Target="../slideLayouts/slideLayout142.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46" Type="http://schemas.openxmlformats.org/officeDocument/2006/relationships/slideLayout" Target="../slideLayouts/slideLayout137.xml"/><Relationship Id="rId20" Type="http://schemas.openxmlformats.org/officeDocument/2006/relationships/slideLayout" Target="../slideLayouts/slideLayout111.xml"/><Relationship Id="rId41" Type="http://schemas.openxmlformats.org/officeDocument/2006/relationships/slideLayout" Target="../slideLayouts/slideLayout132.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49"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theme" Target="../theme/theme7.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345650894"/>
      </p:ext>
    </p:extLst>
  </p:cSld>
  <p:clrMap bg1="dk1" tx1="lt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80" r:id="rId19"/>
    <p:sldLayoutId id="2147483881"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6409607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309562962"/>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472057970"/>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1772214102"/>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2497426170"/>
      </p:ext>
    </p:extLst>
  </p:cSld>
  <p:clrMap bg1="dk1" tx1="lt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93" r:id="rId18"/>
    <p:sldLayoutId id="2147483727" r:id="rId19"/>
    <p:sldLayoutId id="2147483730" r:id="rId20"/>
    <p:sldLayoutId id="2147483726" r:id="rId21"/>
    <p:sldLayoutId id="2147483737" r:id="rId22"/>
    <p:sldLayoutId id="2147483728" r:id="rId23"/>
    <p:sldLayoutId id="2147483729" r:id="rId24"/>
    <p:sldLayoutId id="2147483738" r:id="rId25"/>
    <p:sldLayoutId id="2147483731" r:id="rId26"/>
    <p:sldLayoutId id="2147483743" r:id="rId27"/>
    <p:sldLayoutId id="2147483788" r:id="rId28"/>
    <p:sldLayoutId id="2147483793" r:id="rId29"/>
    <p:sldLayoutId id="2147483816" r:id="rId30"/>
    <p:sldLayoutId id="2147483814" r:id="rId31"/>
    <p:sldLayoutId id="2147483812" r:id="rId32"/>
    <p:sldLayoutId id="2147483811" r:id="rId33"/>
    <p:sldLayoutId id="2147483809" r:id="rId34"/>
    <p:sldLayoutId id="2147483803" r:id="rId35"/>
    <p:sldLayoutId id="2147483804" r:id="rId36"/>
    <p:sldLayoutId id="2147483802" r:id="rId37"/>
    <p:sldLayoutId id="2147483801" r:id="rId38"/>
    <p:sldLayoutId id="2147483768" r:id="rId39"/>
    <p:sldLayoutId id="2147483769" r:id="rId40"/>
    <p:sldLayoutId id="2147483770" r:id="rId41"/>
    <p:sldLayoutId id="2147483771" r:id="rId42"/>
    <p:sldLayoutId id="2147483821" r:id="rId43"/>
    <p:sldLayoutId id="2147483775" r:id="rId44"/>
    <p:sldLayoutId id="2147483776" r:id="rId45"/>
    <p:sldLayoutId id="2147483778" r:id="rId46"/>
    <p:sldLayoutId id="2147483782" r:id="rId47"/>
    <p:sldLayoutId id="2147483783" r:id="rId48"/>
    <p:sldLayoutId id="2147483784" r:id="rId49"/>
    <p:sldLayoutId id="2147483785" r:id="rId50"/>
    <p:sldLayoutId id="2147483786" r:id="rId51"/>
    <p:sldLayoutId id="2147483822" r:id="rId52"/>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ABAD28B-DD56-4B56-883A-96608C765E28}" type="datetimeFigureOut">
              <a:rPr lang="en-US" smtClean="0"/>
              <a:pPr/>
              <a:t>9/27/2025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DF5BAF5-ABAB-4575-8E56-D109A3D17F9F}" type="slidenum">
              <a:rPr lang="en-US" smtClean="0"/>
              <a:pPr/>
              <a:t>‹#›</a:t>
            </a:fld>
            <a:endParaRPr lang="en-US" dirty="0"/>
          </a:p>
        </p:txBody>
      </p:sp>
    </p:spTree>
    <p:extLst>
      <p:ext uri="{BB962C8B-B14F-4D97-AF65-F5344CB8AC3E}">
        <p14:creationId xmlns:p14="http://schemas.microsoft.com/office/powerpoint/2010/main" val="4260688380"/>
      </p:ext>
    </p:extLst>
  </p:cSld>
  <p:clrMap bg1="dk1" tx1="lt1" bg2="dk2"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0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09.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517A-86D8-FC66-3F64-662038CD8435}"/>
              </a:ext>
            </a:extLst>
          </p:cNvPr>
          <p:cNvSpPr>
            <a:spLocks noGrp="1"/>
          </p:cNvSpPr>
          <p:nvPr>
            <p:ph type="ctrTitle"/>
          </p:nvPr>
        </p:nvSpPr>
        <p:spPr>
          <a:xfrm>
            <a:off x="842481" y="5301465"/>
            <a:ext cx="11081005" cy="1130157"/>
          </a:xfrm>
        </p:spPr>
        <p:txBody>
          <a:bodyPr anchor="b">
            <a:normAutofit fontScale="90000"/>
          </a:bodyPr>
          <a:lstStyle/>
          <a:p>
            <a:r>
              <a:rPr lang="en-US" sz="4600" dirty="0">
                <a:highlight>
                  <a:srgbClr val="000000"/>
                </a:highlight>
              </a:rPr>
              <a:t>NaijaStream Subscription Analytics(video streaming business) </a:t>
            </a:r>
          </a:p>
        </p:txBody>
      </p:sp>
      <p:sp>
        <p:nvSpPr>
          <p:cNvPr id="3" name="Subtitle 2">
            <a:extLst>
              <a:ext uri="{FF2B5EF4-FFF2-40B4-BE49-F238E27FC236}">
                <a16:creationId xmlns:a16="http://schemas.microsoft.com/office/drawing/2014/main" id="{0677103A-46DF-4C8D-CBFA-F13C3B88D54C}"/>
              </a:ext>
            </a:extLst>
          </p:cNvPr>
          <p:cNvSpPr>
            <a:spLocks noGrp="1"/>
          </p:cNvSpPr>
          <p:nvPr>
            <p:ph type="subTitle" idx="1"/>
          </p:nvPr>
        </p:nvSpPr>
        <p:spPr>
          <a:xfrm>
            <a:off x="1087847" y="6431622"/>
            <a:ext cx="10835639" cy="426378"/>
          </a:xfrm>
        </p:spPr>
        <p:txBody>
          <a:bodyPr anchor="b">
            <a:noAutofit/>
          </a:bodyPr>
          <a:lstStyle/>
          <a:p>
            <a:pPr>
              <a:lnSpc>
                <a:spcPct val="120000"/>
              </a:lnSpc>
              <a:spcAft>
                <a:spcPts val="600"/>
              </a:spcAft>
            </a:pPr>
            <a:r>
              <a:rPr lang="en-US" sz="1800" b="1" dirty="0">
                <a:latin typeface="Segoe UI" panose="020B0502040204020203" pitchFamily="34" charset="0"/>
                <a:cs typeface="Segoe UI" panose="020B0502040204020203" pitchFamily="34" charset="0"/>
              </a:rPr>
              <a:t>Insights into subscriber trends and viewing behavior</a:t>
            </a:r>
          </a:p>
        </p:txBody>
      </p:sp>
      <p:pic>
        <p:nvPicPr>
          <p:cNvPr id="6" name="Picture 5">
            <a:extLst>
              <a:ext uri="{FF2B5EF4-FFF2-40B4-BE49-F238E27FC236}">
                <a16:creationId xmlns:a16="http://schemas.microsoft.com/office/drawing/2014/main" id="{F624577F-A9E4-9C94-043D-7C6CE2368CFD}"/>
              </a:ext>
            </a:extLst>
          </p:cNvPr>
          <p:cNvPicPr>
            <a:picLocks noChangeAspect="1"/>
          </p:cNvPicPr>
          <p:nvPr/>
        </p:nvPicPr>
        <p:blipFill>
          <a:blip r:embed="rId3"/>
          <a:stretch>
            <a:fillRect/>
          </a:stretch>
        </p:blipFill>
        <p:spPr>
          <a:xfrm>
            <a:off x="403861" y="0"/>
            <a:ext cx="11308678" cy="5198724"/>
          </a:xfrm>
          <a:prstGeom prst="rect">
            <a:avLst/>
          </a:prstGeom>
        </p:spPr>
      </p:pic>
    </p:spTree>
    <p:extLst>
      <p:ext uri="{BB962C8B-B14F-4D97-AF65-F5344CB8AC3E}">
        <p14:creationId xmlns:p14="http://schemas.microsoft.com/office/powerpoint/2010/main" val="231873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FF21-9FD9-F214-A2FF-11763A62CC2F}"/>
              </a:ext>
            </a:extLst>
          </p:cNvPr>
          <p:cNvSpPr>
            <a:spLocks noGrp="1"/>
          </p:cNvSpPr>
          <p:nvPr>
            <p:ph type="title"/>
          </p:nvPr>
        </p:nvSpPr>
        <p:spPr>
          <a:xfrm>
            <a:off x="1000926" y="238800"/>
            <a:ext cx="7343564" cy="932688"/>
          </a:xfrm>
        </p:spPr>
        <p:txBody>
          <a:bodyPr anchor="t">
            <a:normAutofit/>
          </a:bodyPr>
          <a:lstStyle/>
          <a:p>
            <a:r>
              <a:rPr lang="en-US" sz="2800" dirty="0">
                <a:latin typeface="Segoe UI" panose="020B0502040204020203" pitchFamily="34" charset="0"/>
                <a:cs typeface="Segoe UI" panose="020B0502040204020203" pitchFamily="34" charset="0"/>
              </a:rPr>
              <a:t>Additional Insights for Impact</a:t>
            </a:r>
          </a:p>
        </p:txBody>
      </p:sp>
      <p:sp>
        <p:nvSpPr>
          <p:cNvPr id="4" name="Content Placeholder 3">
            <a:extLst>
              <a:ext uri="{FF2B5EF4-FFF2-40B4-BE49-F238E27FC236}">
                <a16:creationId xmlns:a16="http://schemas.microsoft.com/office/drawing/2014/main" id="{04726886-27B4-D4A1-A007-76517C367CC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00925" y="996593"/>
            <a:ext cx="7343565" cy="5968003"/>
          </a:xfrm>
        </p:spPr>
        <p:txBody>
          <a:bodyPr>
            <a:normAutofit/>
          </a:bodyPr>
          <a:lstStyle/>
          <a:p>
            <a:pPr marL="285750" indent="-285750">
              <a:lnSpc>
                <a:spcPct val="90000"/>
              </a:lnSpc>
              <a:spcBef>
                <a:spcPts val="2500"/>
              </a:spcBef>
              <a:spcAft>
                <a:spcPts val="600"/>
              </a:spcAft>
              <a:buFont typeface="Wingdings" panose="05000000000000000000" pitchFamily="2" charset="2"/>
              <a:buChar char="ü"/>
            </a:pPr>
            <a:r>
              <a:rPr lang="en-US" sz="1800" b="1" dirty="0">
                <a:latin typeface="Segoe UI" panose="020B0502040204020203" pitchFamily="34" charset="0"/>
                <a:cs typeface="Segoe UI" panose="020B0502040204020203" pitchFamily="34" charset="0"/>
              </a:rPr>
              <a:t>Data-Driven Dashboards</a:t>
            </a:r>
          </a:p>
          <a:p>
            <a:pPr marL="0" lvl="1" indent="0">
              <a:lnSpc>
                <a:spcPct val="90000"/>
              </a:lnSpc>
              <a:spcAft>
                <a:spcPts val="600"/>
              </a:spcAft>
              <a:buFont typeface="Arial" panose="020B0604020202020204" pitchFamily="34" charset="0"/>
              <a:buNone/>
            </a:pPr>
            <a:r>
              <a:rPr lang="en-US" sz="1800" dirty="0">
                <a:latin typeface="Segoe UI" panose="020B0502040204020203" pitchFamily="34" charset="0"/>
                <a:cs typeface="Segoe UI" panose="020B0502040204020203" pitchFamily="34" charset="0"/>
              </a:rPr>
              <a:t>Using data-driven dashboards enables real-time decision-making and effective performance monitoring.</a:t>
            </a:r>
          </a:p>
          <a:p>
            <a:pPr marL="285750" indent="-285750">
              <a:lnSpc>
                <a:spcPct val="90000"/>
              </a:lnSpc>
              <a:spcBef>
                <a:spcPts val="2500"/>
              </a:spcBef>
              <a:spcAft>
                <a:spcPts val="600"/>
              </a:spcAft>
              <a:buFont typeface="Wingdings" panose="05000000000000000000" pitchFamily="2" charset="2"/>
              <a:buChar char="ü"/>
            </a:pPr>
            <a:r>
              <a:rPr lang="en-US" sz="1800" b="1" dirty="0">
                <a:latin typeface="Segoe UI" panose="020B0502040204020203" pitchFamily="34" charset="0"/>
                <a:cs typeface="Segoe UI" panose="020B0502040204020203" pitchFamily="34" charset="0"/>
              </a:rPr>
              <a:t>KPI Tracking Benefits</a:t>
            </a:r>
          </a:p>
          <a:p>
            <a:pPr marL="0" lvl="1" indent="0">
              <a:lnSpc>
                <a:spcPct val="90000"/>
              </a:lnSpc>
              <a:spcAft>
                <a:spcPts val="600"/>
              </a:spcAft>
              <a:buFont typeface="Arial" panose="020B0604020202020204" pitchFamily="34" charset="0"/>
              <a:buNone/>
            </a:pPr>
            <a:r>
              <a:rPr lang="en-US" sz="1800" dirty="0">
                <a:latin typeface="Segoe UI" panose="020B0502040204020203" pitchFamily="34" charset="0"/>
                <a:cs typeface="Segoe UI" panose="020B0502040204020203" pitchFamily="34" charset="0"/>
              </a:rPr>
              <a:t>Regular KPI tracking helps identify emerging trends and potential risks early for proactive action.</a:t>
            </a:r>
          </a:p>
          <a:p>
            <a:pPr marL="285750" indent="-285750">
              <a:lnSpc>
                <a:spcPct val="90000"/>
              </a:lnSpc>
              <a:spcBef>
                <a:spcPts val="2500"/>
              </a:spcBef>
              <a:spcAft>
                <a:spcPts val="600"/>
              </a:spcAft>
              <a:buFont typeface="Wingdings" panose="05000000000000000000" pitchFamily="2" charset="2"/>
              <a:buChar char="ü"/>
            </a:pPr>
            <a:r>
              <a:rPr lang="en-US" sz="1800" b="1" dirty="0">
                <a:latin typeface="Segoe UI" panose="020B0502040204020203" pitchFamily="34" charset="0"/>
                <a:cs typeface="Segoe UI" panose="020B0502040204020203" pitchFamily="34" charset="0"/>
              </a:rPr>
              <a:t>Continuous Improvement Culture</a:t>
            </a:r>
          </a:p>
          <a:p>
            <a:pPr marL="0" lvl="1" indent="0">
              <a:lnSpc>
                <a:spcPct val="90000"/>
              </a:lnSpc>
              <a:spcAft>
                <a:spcPts val="600"/>
              </a:spcAft>
              <a:buFont typeface="Arial" panose="020B0604020202020204" pitchFamily="34" charset="0"/>
              <a:buNone/>
            </a:pPr>
            <a:r>
              <a:rPr lang="en-US" sz="1800" dirty="0">
                <a:latin typeface="Segoe UI" panose="020B0502040204020203" pitchFamily="34" charset="0"/>
                <a:cs typeface="Segoe UI" panose="020B0502040204020203" pitchFamily="34" charset="0"/>
              </a:rPr>
              <a:t>Fostering continuous improvement through analytics empowers teams to innovate and adapt quickly.</a:t>
            </a:r>
          </a:p>
          <a:p>
            <a:pPr marL="285750" indent="-285750">
              <a:lnSpc>
                <a:spcPct val="90000"/>
              </a:lnSpc>
              <a:spcBef>
                <a:spcPts val="2500"/>
              </a:spcBef>
              <a:spcAft>
                <a:spcPts val="600"/>
              </a:spcAft>
              <a:buFont typeface="Wingdings" panose="05000000000000000000" pitchFamily="2" charset="2"/>
              <a:buChar char="ü"/>
            </a:pPr>
            <a:r>
              <a:rPr lang="en-US" sz="1800" b="1" dirty="0">
                <a:latin typeface="Segoe UI" panose="020B0502040204020203" pitchFamily="34" charset="0"/>
                <a:cs typeface="Segoe UI" panose="020B0502040204020203" pitchFamily="34" charset="0"/>
              </a:rPr>
              <a:t>Strategic Integration Impact</a:t>
            </a:r>
          </a:p>
          <a:p>
            <a:pPr marL="0" lvl="1" indent="0">
              <a:lnSpc>
                <a:spcPct val="90000"/>
              </a:lnSpc>
              <a:spcAft>
                <a:spcPts val="600"/>
              </a:spcAft>
              <a:buFont typeface="Arial" panose="020B0604020202020204" pitchFamily="34" charset="0"/>
              <a:buNone/>
            </a:pPr>
            <a:r>
              <a:rPr lang="en-US" sz="1800" dirty="0">
                <a:latin typeface="Segoe UI" panose="020B0502040204020203" pitchFamily="34" charset="0"/>
                <a:cs typeface="Segoe UI" panose="020B0502040204020203" pitchFamily="34" charset="0"/>
              </a:rPr>
              <a:t>Integrating analytics insights into strategy enhances competitive advantage and long-term sustainability.</a:t>
            </a:r>
          </a:p>
        </p:txBody>
      </p:sp>
      <p:pic>
        <p:nvPicPr>
          <p:cNvPr id="5" name="Content Placeholder 4" descr="Teamwork with big data virtual interface">
            <a:extLst>
              <a:ext uri="{FF2B5EF4-FFF2-40B4-BE49-F238E27FC236}">
                <a16:creationId xmlns:a16="http://schemas.microsoft.com/office/drawing/2014/main" id="{4A7FC46C-4DA8-4A35-8FC3-C5E9334188F1}"/>
              </a:ext>
            </a:extLst>
          </p:cNvPr>
          <p:cNvPicPr>
            <a:picLocks noGrp="1" noChangeAspect="1"/>
          </p:cNvPicPr>
          <p:nvPr>
            <p:ph type="pic" sz="quarter" idx="13"/>
          </p:nvPr>
        </p:nvPicPr>
        <p:blipFill>
          <a:blip r:embed="rId3"/>
          <a:srcRect l="32867" r="32867"/>
          <a:stretch>
            <a:fillRect/>
          </a:stretch>
        </p:blipFill>
        <p:spPr>
          <a:prstGeom prst="rect">
            <a:avLst/>
          </a:prstGeom>
          <a:noFill/>
        </p:spPr>
      </p:pic>
    </p:spTree>
    <p:extLst>
      <p:ext uri="{BB962C8B-B14F-4D97-AF65-F5344CB8AC3E}">
        <p14:creationId xmlns:p14="http://schemas.microsoft.com/office/powerpoint/2010/main" val="2544210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8B00-E66B-AC02-C87F-07DD2290DD24}"/>
              </a:ext>
            </a:extLst>
          </p:cNvPr>
          <p:cNvSpPr>
            <a:spLocks noGrp="1"/>
          </p:cNvSpPr>
          <p:nvPr>
            <p:ph type="title"/>
          </p:nvPr>
        </p:nvSpPr>
        <p:spPr>
          <a:xfrm>
            <a:off x="1093394" y="333376"/>
            <a:ext cx="7343564" cy="495300"/>
          </a:xfrm>
        </p:spPr>
        <p:txBody>
          <a:bodyPr anchor="t">
            <a:normAutofit fontScale="90000"/>
          </a:bodyPr>
          <a:lstStyle/>
          <a:p>
            <a:r>
              <a:rPr lang="en-US" b="1" dirty="0">
                <a:solidFill>
                  <a:schemeClr val="bg1"/>
                </a:solidFill>
                <a:highlight>
                  <a:srgbClr val="008000"/>
                </a:highlight>
                <a:latin typeface="Segoe UI" panose="020B0502040204020203" pitchFamily="34" charset="0"/>
                <a:cs typeface="Segoe UI" panose="020B0502040204020203" pitchFamily="34" charset="0"/>
              </a:rPr>
              <a:t>Overview of NaijaStream</a:t>
            </a:r>
          </a:p>
        </p:txBody>
      </p:sp>
      <p:sp>
        <p:nvSpPr>
          <p:cNvPr id="4" name="Content Placeholder 3">
            <a:extLst>
              <a:ext uri="{FF2B5EF4-FFF2-40B4-BE49-F238E27FC236}">
                <a16:creationId xmlns:a16="http://schemas.microsoft.com/office/drawing/2014/main" id="{A409850F-DD31-3614-C444-725738090DA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2951" y="1085850"/>
            <a:ext cx="7694008" cy="5200650"/>
          </a:xfrm>
        </p:spPr>
        <p:txBody>
          <a:bodyPr>
            <a:normAutofit/>
          </a:bodyPr>
          <a:lstStyle/>
          <a:p>
            <a:pPr>
              <a:lnSpc>
                <a:spcPct val="90000"/>
              </a:lnSpc>
              <a:spcBef>
                <a:spcPts val="2500"/>
              </a:spcBef>
              <a:spcAft>
                <a:spcPts val="600"/>
              </a:spcAft>
              <a:buFont typeface="Wingdings" panose="05000000000000000000" pitchFamily="2" charset="2"/>
              <a:buChar char="v"/>
            </a:pPr>
            <a:r>
              <a:rPr lang="en-US" sz="2000" b="1" dirty="0">
                <a:latin typeface="Segoe UI" panose="020B0502040204020203" pitchFamily="34" charset="0"/>
                <a:cs typeface="Segoe UI" panose="020B0502040204020203" pitchFamily="34" charset="0"/>
              </a:rPr>
              <a:t> Subscription Plans</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NaijaStream offers Basic, Standard, and Premium subscription tiers with monthly and annual billing options.</a:t>
            </a:r>
          </a:p>
          <a:p>
            <a:pPr>
              <a:lnSpc>
                <a:spcPct val="90000"/>
              </a:lnSpc>
              <a:spcBef>
                <a:spcPts val="2500"/>
              </a:spcBef>
              <a:spcAft>
                <a:spcPts val="600"/>
              </a:spcAft>
              <a:buFont typeface="Wingdings" panose="05000000000000000000" pitchFamily="2" charset="2"/>
              <a:buChar char="v"/>
            </a:pPr>
            <a:r>
              <a:rPr lang="en-US" sz="2000" b="1" dirty="0">
                <a:latin typeface="Segoe UI" panose="020B0502040204020203" pitchFamily="34" charset="0"/>
                <a:cs typeface="Segoe UI" panose="020B0502040204020203" pitchFamily="34" charset="0"/>
              </a:rPr>
              <a:t> Geographic Reach</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The platform serves users across Nigeria’s North, South, East, and West geopolitical zones from its Lagos headquarters.</a:t>
            </a:r>
          </a:p>
          <a:p>
            <a:pPr>
              <a:lnSpc>
                <a:spcPct val="90000"/>
              </a:lnSpc>
              <a:spcBef>
                <a:spcPts val="2500"/>
              </a:spcBef>
              <a:spcAft>
                <a:spcPts val="600"/>
              </a:spcAft>
              <a:buFont typeface="Wingdings" panose="05000000000000000000" pitchFamily="2" charset="2"/>
              <a:buChar char="v"/>
            </a:pPr>
            <a:r>
              <a:rPr lang="en-US" sz="2000" b="1" dirty="0">
                <a:latin typeface="Segoe UI" panose="020B0502040204020203" pitchFamily="34" charset="0"/>
                <a:cs typeface="Segoe UI" panose="020B0502040204020203" pitchFamily="34" charset="0"/>
              </a:rPr>
              <a:t> Multi-Device Accessibility</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Users can stream content on mobile phones, desktop computers, and smart TVs for broad accessibility.</a:t>
            </a:r>
          </a:p>
          <a:p>
            <a:pPr>
              <a:lnSpc>
                <a:spcPct val="90000"/>
              </a:lnSpc>
              <a:spcBef>
                <a:spcPts val="2500"/>
              </a:spcBef>
              <a:spcAft>
                <a:spcPts val="600"/>
              </a:spcAft>
              <a:buFont typeface="Wingdings" panose="05000000000000000000" pitchFamily="2" charset="2"/>
              <a:buChar char="v"/>
            </a:pPr>
            <a:r>
              <a:rPr lang="en-US" sz="2000" b="1" dirty="0">
                <a:latin typeface="Segoe UI" panose="020B0502040204020203" pitchFamily="34" charset="0"/>
                <a:cs typeface="Segoe UI" panose="020B0502040204020203" pitchFamily="34" charset="0"/>
              </a:rPr>
              <a:t> Mission and Strategy</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NaijaStream aims to deliver quality content while enhancing user engagement through data-driven strategies.</a:t>
            </a:r>
          </a:p>
        </p:txBody>
      </p:sp>
      <p:pic>
        <p:nvPicPr>
          <p:cNvPr id="5" name="Content Placeholder 4" descr="Mature man using mobile app for live betting and online gambling and watching a sports match">
            <a:extLst>
              <a:ext uri="{FF2B5EF4-FFF2-40B4-BE49-F238E27FC236}">
                <a16:creationId xmlns:a16="http://schemas.microsoft.com/office/drawing/2014/main" id="{DA907F46-732E-49EB-83C7-6AD6C920CE06}"/>
              </a:ext>
            </a:extLst>
          </p:cNvPr>
          <p:cNvPicPr>
            <a:picLocks noGrp="1" noChangeAspect="1"/>
          </p:cNvPicPr>
          <p:nvPr>
            <p:ph type="pic" sz="quarter" idx="13"/>
          </p:nvPr>
        </p:nvPicPr>
        <p:blipFill>
          <a:blip r:embed="rId3"/>
          <a:srcRect l="32867" r="32867"/>
          <a:stretch>
            <a:fillRect/>
          </a:stretch>
        </p:blipFill>
        <p:spPr>
          <a:prstGeom prst="rect">
            <a:avLst/>
          </a:prstGeom>
          <a:noFill/>
        </p:spPr>
      </p:pic>
    </p:spTree>
    <p:extLst>
      <p:ext uri="{BB962C8B-B14F-4D97-AF65-F5344CB8AC3E}">
        <p14:creationId xmlns:p14="http://schemas.microsoft.com/office/powerpoint/2010/main" val="164514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45E5-4102-07A4-8183-15D5D0769E2E}"/>
              </a:ext>
            </a:extLst>
          </p:cNvPr>
          <p:cNvSpPr>
            <a:spLocks noGrp="1"/>
          </p:cNvSpPr>
          <p:nvPr>
            <p:ph type="title"/>
          </p:nvPr>
        </p:nvSpPr>
        <p:spPr>
          <a:xfrm>
            <a:off x="597883" y="328773"/>
            <a:ext cx="7953375" cy="565079"/>
          </a:xfrm>
        </p:spPr>
        <p:txBody>
          <a:bodyPr anchor="t">
            <a:normAutofit/>
          </a:bodyPr>
          <a:lstStyle/>
          <a:p>
            <a:r>
              <a:rPr lang="en-US" sz="3000" dirty="0">
                <a:solidFill>
                  <a:schemeClr val="bg1"/>
                </a:solidFill>
                <a:highlight>
                  <a:srgbClr val="000000"/>
                </a:highlight>
                <a:latin typeface="Segoe UI" panose="020B0502040204020203" pitchFamily="34" charset="0"/>
                <a:cs typeface="Segoe UI" panose="020B0502040204020203" pitchFamily="34" charset="0"/>
              </a:rPr>
              <a:t> </a:t>
            </a:r>
            <a:r>
              <a:rPr lang="en-US" sz="3000" b="1" dirty="0">
                <a:solidFill>
                  <a:schemeClr val="bg1"/>
                </a:solidFill>
                <a:highlight>
                  <a:srgbClr val="000000"/>
                </a:highlight>
                <a:latin typeface="Segoe UI" panose="020B0502040204020203" pitchFamily="34" charset="0"/>
                <a:cs typeface="Segoe UI" panose="020B0502040204020203" pitchFamily="34" charset="0"/>
              </a:rPr>
              <a:t>Key Characteristics of NaijaStream</a:t>
            </a:r>
          </a:p>
        </p:txBody>
      </p:sp>
      <p:sp>
        <p:nvSpPr>
          <p:cNvPr id="4" name="Content Placeholder 3">
            <a:extLst>
              <a:ext uri="{FF2B5EF4-FFF2-40B4-BE49-F238E27FC236}">
                <a16:creationId xmlns:a16="http://schemas.microsoft.com/office/drawing/2014/main" id="{CF36480F-E7FE-2C67-5634-F2E6FAC62D0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7883" y="1266825"/>
            <a:ext cx="7839076" cy="5172076"/>
          </a:xfrm>
        </p:spPr>
        <p:txBody>
          <a:bodyPr>
            <a:normAutofit lnSpcReduction="10000"/>
          </a:bodyPr>
          <a:lstStyle/>
          <a:p>
            <a:pPr>
              <a:lnSpc>
                <a:spcPct val="90000"/>
              </a:lnSpc>
              <a:spcBef>
                <a:spcPts val="2500"/>
              </a:spcBef>
              <a:spcAft>
                <a:spcPts val="600"/>
              </a:spcAft>
              <a:buFont typeface="Wingdings" panose="05000000000000000000" pitchFamily="2" charset="2"/>
              <a:buChar char="q"/>
            </a:pPr>
            <a:r>
              <a:rPr lang="en-US" sz="2000" b="1" dirty="0">
                <a:latin typeface="Segoe UI" panose="020B0502040204020203" pitchFamily="34" charset="0"/>
                <a:cs typeface="Segoe UI" panose="020B0502040204020203" pitchFamily="34" charset="0"/>
              </a:rPr>
              <a:t> Subscription-Based Model</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NaijaStream offers Basic, Standard, and Premium subscription tiers tailored to diverse user needs and budgets.</a:t>
            </a:r>
          </a:p>
          <a:p>
            <a:pPr>
              <a:lnSpc>
                <a:spcPct val="90000"/>
              </a:lnSpc>
              <a:spcBef>
                <a:spcPts val="2500"/>
              </a:spcBef>
              <a:spcAft>
                <a:spcPts val="600"/>
              </a:spcAft>
              <a:buFont typeface="Wingdings" panose="05000000000000000000" pitchFamily="2" charset="2"/>
              <a:buChar char="q"/>
            </a:pPr>
            <a:r>
              <a:rPr lang="en-US" sz="2000" b="1" dirty="0">
                <a:latin typeface="Segoe UI" panose="020B0502040204020203" pitchFamily="34" charset="0"/>
                <a:cs typeface="Segoe UI" panose="020B0502040204020203" pitchFamily="34" charset="0"/>
              </a:rPr>
              <a:t> Nationwide User Coverage</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The platform operates across four major regions in Nigeria, ensuring wide and inclusive coverage.</a:t>
            </a:r>
          </a:p>
          <a:p>
            <a:pPr>
              <a:lnSpc>
                <a:spcPct val="90000"/>
              </a:lnSpc>
              <a:spcBef>
                <a:spcPts val="2500"/>
              </a:spcBef>
              <a:spcAft>
                <a:spcPts val="600"/>
              </a:spcAft>
              <a:buFont typeface="Wingdings" panose="05000000000000000000" pitchFamily="2" charset="2"/>
              <a:buChar char="q"/>
            </a:pPr>
            <a:r>
              <a:rPr lang="en-US" sz="2000" b="1" dirty="0">
                <a:latin typeface="Segoe UI" panose="020B0502040204020203" pitchFamily="34" charset="0"/>
                <a:cs typeface="Segoe UI" panose="020B0502040204020203" pitchFamily="34" charset="0"/>
              </a:rPr>
              <a:t> Device Usage Distribution</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User engagement is distributed with 50% on Desktop, 40% on Mobile, and 10% on Smart TVs.</a:t>
            </a:r>
          </a:p>
          <a:p>
            <a:pPr>
              <a:lnSpc>
                <a:spcPct val="90000"/>
              </a:lnSpc>
              <a:spcBef>
                <a:spcPts val="2500"/>
              </a:spcBef>
              <a:spcAft>
                <a:spcPts val="600"/>
              </a:spcAft>
              <a:buFont typeface="Wingdings" panose="05000000000000000000" pitchFamily="2" charset="2"/>
              <a:buChar char="q"/>
            </a:pPr>
            <a:r>
              <a:rPr lang="en-US" sz="2000" b="1" dirty="0">
                <a:latin typeface="Segoe UI" panose="020B0502040204020203" pitchFamily="34" charset="0"/>
                <a:cs typeface="Segoe UI" panose="020B0502040204020203" pitchFamily="34" charset="0"/>
              </a:rPr>
              <a:t> Strong Financial Performance</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NaijaStream has generated ₦12 million in revenue with strong monthly and annual recurring revenues indicating growth potential. </a:t>
            </a:r>
            <a:r>
              <a:rPr lang="en-GB" sz="2000" dirty="0"/>
              <a:t>High churn rate (~49%)</a:t>
            </a:r>
            <a:endParaRPr lang="en-US" sz="2000" dirty="0">
              <a:latin typeface="Segoe UI" panose="020B0502040204020203" pitchFamily="34" charset="0"/>
              <a:cs typeface="Segoe UI" panose="020B0502040204020203" pitchFamily="34" charset="0"/>
            </a:endParaRPr>
          </a:p>
        </p:txBody>
      </p:sp>
      <p:pic>
        <p:nvPicPr>
          <p:cNvPr id="5" name="Content Placeholder 4" descr="chalkboart concept">
            <a:extLst>
              <a:ext uri="{FF2B5EF4-FFF2-40B4-BE49-F238E27FC236}">
                <a16:creationId xmlns:a16="http://schemas.microsoft.com/office/drawing/2014/main" id="{510E8C39-0221-4372-9131-F056AFDE79CB}"/>
              </a:ext>
            </a:extLst>
          </p:cNvPr>
          <p:cNvPicPr>
            <a:picLocks noGrp="1" noChangeAspect="1"/>
          </p:cNvPicPr>
          <p:nvPr>
            <p:ph type="pic" sz="quarter" idx="13"/>
          </p:nvPr>
        </p:nvPicPr>
        <p:blipFill>
          <a:blip r:embed="rId3"/>
          <a:srcRect l="33231" r="33231"/>
          <a:stretch>
            <a:fillRect/>
          </a:stretch>
        </p:blipFill>
        <p:spPr>
          <a:prstGeom prst="rect">
            <a:avLst/>
          </a:prstGeom>
          <a:noFill/>
        </p:spPr>
      </p:pic>
    </p:spTree>
    <p:extLst>
      <p:ext uri="{BB962C8B-B14F-4D97-AF65-F5344CB8AC3E}">
        <p14:creationId xmlns:p14="http://schemas.microsoft.com/office/powerpoint/2010/main" val="406174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6C92-05A4-F45D-3B76-56FA5FA6B3EE}"/>
              </a:ext>
            </a:extLst>
          </p:cNvPr>
          <p:cNvSpPr>
            <a:spLocks noGrp="1"/>
          </p:cNvSpPr>
          <p:nvPr>
            <p:ph type="title"/>
          </p:nvPr>
        </p:nvSpPr>
        <p:spPr>
          <a:xfrm>
            <a:off x="575353" y="616449"/>
            <a:ext cx="4407613" cy="1397286"/>
          </a:xfrm>
        </p:spPr>
        <p:txBody>
          <a:bodyPr anchor="t">
            <a:normAutofit/>
          </a:bodyPr>
          <a:lstStyle/>
          <a:p>
            <a:r>
              <a:rPr lang="en-US" sz="3300" b="1" dirty="0">
                <a:latin typeface="Segoe UI" panose="020B0502040204020203" pitchFamily="34" charset="0"/>
                <a:cs typeface="Segoe UI" panose="020B0502040204020203" pitchFamily="34" charset="0"/>
              </a:rPr>
              <a:t>Major Problem Facing NaijaStream</a:t>
            </a: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7D8C9366-39C9-4C59-A01D-6EE8B1B8AACC}"/>
              </a:ext>
            </a:extLst>
          </p:cNvPr>
          <p:cNvPicPr>
            <a:picLocks noGrp="1" noChangeAspect="1"/>
          </p:cNvPicPr>
          <p:nvPr>
            <p:ph type="pic" sz="quarter" idx="15"/>
          </p:nvPr>
        </p:nvPicPr>
        <p:blipFill>
          <a:blip r:embed="rId3"/>
          <a:srcRect l="18605" r="18605"/>
          <a:stretch>
            <a:fillRect/>
          </a:stretch>
        </p:blipFill>
        <p:spPr>
          <a:xfrm>
            <a:off x="328345" y="2590888"/>
            <a:ext cx="4104132" cy="3446317"/>
          </a:xfrm>
          <a:prstGeom prst="rect">
            <a:avLst/>
          </a:prstGeom>
          <a:noFill/>
        </p:spPr>
      </p:pic>
      <p:sp>
        <p:nvSpPr>
          <p:cNvPr id="4" name="Content Placeholder 3">
            <a:extLst>
              <a:ext uri="{FF2B5EF4-FFF2-40B4-BE49-F238E27FC236}">
                <a16:creationId xmlns:a16="http://schemas.microsoft.com/office/drawing/2014/main" id="{E6C062B2-20FC-9AEB-60C0-1C44490E3849}"/>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67209" y="513708"/>
            <a:ext cx="7325474" cy="5989834"/>
          </a:xfrm>
        </p:spPr>
        <p:txBody>
          <a:bodyPr>
            <a:noAutofit/>
          </a:bodyPr>
          <a:lstStyle/>
          <a:p>
            <a:pPr marL="285750" indent="-285750">
              <a:spcBef>
                <a:spcPts val="2500"/>
              </a:spcBef>
              <a:spcAft>
                <a:spcPts val="600"/>
              </a:spcAft>
              <a:buFont typeface="Wingdings" panose="05000000000000000000" pitchFamily="2" charset="2"/>
              <a:buChar char="Ø"/>
            </a:pPr>
            <a:r>
              <a:rPr lang="en-US" b="1" dirty="0">
                <a:latin typeface="Segoe UI" panose="020B0502040204020203" pitchFamily="34" charset="0"/>
                <a:cs typeface="Segoe UI" panose="020B0502040204020203" pitchFamily="34" charset="0"/>
              </a:rPr>
              <a:t>High User Churn Rate</a:t>
            </a:r>
          </a:p>
          <a:p>
            <a:pPr marL="0" lvl="1" indent="0">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NaijaStream experiences a high churn rate of 49.35%, indicating many users discontinue their subscriptions.</a:t>
            </a:r>
          </a:p>
          <a:p>
            <a:pPr marL="285750" indent="-285750">
              <a:spcBef>
                <a:spcPts val="2500"/>
              </a:spcBef>
              <a:spcAft>
                <a:spcPts val="600"/>
              </a:spcAft>
              <a:buFont typeface="Wingdings" panose="05000000000000000000" pitchFamily="2" charset="2"/>
              <a:buChar char="Ø"/>
            </a:pPr>
            <a:r>
              <a:rPr lang="en-US" b="1" dirty="0">
                <a:latin typeface="Segoe UI" panose="020B0502040204020203" pitchFamily="34" charset="0"/>
                <a:cs typeface="Segoe UI" panose="020B0502040204020203" pitchFamily="34" charset="0"/>
              </a:rPr>
              <a:t>Data Visibility Challenges</a:t>
            </a:r>
          </a:p>
          <a:p>
            <a:pPr marL="0" lvl="1" indent="0">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Lack of clear insights into regional subscriptions and device usage complicates understanding user behavior.</a:t>
            </a:r>
          </a:p>
          <a:p>
            <a:pPr marL="285750" indent="-285750">
              <a:spcBef>
                <a:spcPts val="2500"/>
              </a:spcBef>
              <a:spcAft>
                <a:spcPts val="600"/>
              </a:spcAft>
              <a:buFont typeface="Wingdings" panose="05000000000000000000" pitchFamily="2" charset="2"/>
              <a:buChar char="Ø"/>
            </a:pPr>
            <a:r>
              <a:rPr lang="en-US" b="1" dirty="0">
                <a:latin typeface="Segoe UI" panose="020B0502040204020203" pitchFamily="34" charset="0"/>
                <a:cs typeface="Segoe UI" panose="020B0502040204020203" pitchFamily="34" charset="0"/>
              </a:rPr>
              <a:t>Revenue and Investment Impact</a:t>
            </a:r>
          </a:p>
          <a:p>
            <a:pPr marL="0" lvl="1" indent="0">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Inadequate data hinders revenue predictions and limits strategic content and retention investments.</a:t>
            </a:r>
          </a:p>
          <a:p>
            <a:pPr marL="285750" indent="-285750">
              <a:spcBef>
                <a:spcPts val="2500"/>
              </a:spcBef>
              <a:spcAft>
                <a:spcPts val="600"/>
              </a:spcAft>
              <a:buFont typeface="Wingdings" panose="05000000000000000000" pitchFamily="2" charset="2"/>
              <a:buChar char="Ø"/>
            </a:pPr>
            <a:r>
              <a:rPr lang="en-US" b="1" dirty="0">
                <a:latin typeface="Segoe UI" panose="020B0502040204020203" pitchFamily="34" charset="0"/>
                <a:cs typeface="Segoe UI" panose="020B0502040204020203" pitchFamily="34" charset="0"/>
              </a:rPr>
              <a:t>Need for Proactive Retention</a:t>
            </a:r>
          </a:p>
          <a:p>
            <a:pPr marL="0" lvl="1" indent="0">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Targeted retention strategies based on comprehensive user data are essential to reduce churn and protect revenue.</a:t>
            </a:r>
          </a:p>
        </p:txBody>
      </p:sp>
    </p:spTree>
    <p:extLst>
      <p:ext uri="{BB962C8B-B14F-4D97-AF65-F5344CB8AC3E}">
        <p14:creationId xmlns:p14="http://schemas.microsoft.com/office/powerpoint/2010/main" val="395053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9A94-257C-383E-05FD-90A980360DAA}"/>
              </a:ext>
            </a:extLst>
          </p:cNvPr>
          <p:cNvSpPr>
            <a:spLocks noGrp="1"/>
          </p:cNvSpPr>
          <p:nvPr>
            <p:ph type="title"/>
          </p:nvPr>
        </p:nvSpPr>
        <p:spPr>
          <a:xfrm>
            <a:off x="821933" y="349322"/>
            <a:ext cx="7615025" cy="647272"/>
          </a:xfrm>
        </p:spPr>
        <p:txBody>
          <a:bodyPr anchor="t">
            <a:noAutofit/>
          </a:bodyPr>
          <a:lstStyle/>
          <a:p>
            <a:r>
              <a:rPr lang="en-US" sz="4000" b="1" dirty="0">
                <a:latin typeface="Segoe UI" panose="020B0502040204020203" pitchFamily="34" charset="0"/>
                <a:cs typeface="Segoe UI" panose="020B0502040204020203" pitchFamily="34" charset="0"/>
              </a:rPr>
              <a:t>Objectives of the Analysis</a:t>
            </a:r>
          </a:p>
        </p:txBody>
      </p:sp>
      <p:sp>
        <p:nvSpPr>
          <p:cNvPr id="4" name="Content Placeholder 3">
            <a:extLst>
              <a:ext uri="{FF2B5EF4-FFF2-40B4-BE49-F238E27FC236}">
                <a16:creationId xmlns:a16="http://schemas.microsoft.com/office/drawing/2014/main" id="{858D5C19-A996-3728-581E-95CCF973934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5901" y="1119883"/>
            <a:ext cx="7841057" cy="5166617"/>
          </a:xfrm>
        </p:spPr>
        <p:txBody>
          <a:bodyPr>
            <a:normAutofit lnSpcReduction="10000"/>
          </a:bodyPr>
          <a:lstStyle/>
          <a:p>
            <a:pPr marL="285750" indent="-285750">
              <a:lnSpc>
                <a:spcPct val="90000"/>
              </a:lnSpc>
              <a:spcBef>
                <a:spcPts val="2500"/>
              </a:spcBef>
              <a:spcAft>
                <a:spcPts val="600"/>
              </a:spcAft>
              <a:buFont typeface="Wingdings" panose="05000000000000000000" pitchFamily="2" charset="2"/>
              <a:buChar char="ü"/>
            </a:pPr>
            <a:r>
              <a:rPr lang="en-US" sz="2000" b="1" dirty="0">
                <a:latin typeface="Segoe UI" panose="020B0502040204020203" pitchFamily="34" charset="0"/>
                <a:cs typeface="Segoe UI" panose="020B0502040204020203" pitchFamily="34" charset="0"/>
              </a:rPr>
              <a:t>Revenue Driver Insights</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Analyze revenue by region, subscription tier, and device type to empower leadership with actionable insights.</a:t>
            </a:r>
          </a:p>
          <a:p>
            <a:pPr marL="285750" indent="-285750">
              <a:lnSpc>
                <a:spcPct val="90000"/>
              </a:lnSpc>
              <a:spcBef>
                <a:spcPts val="2500"/>
              </a:spcBef>
              <a:spcAft>
                <a:spcPts val="600"/>
              </a:spcAft>
              <a:buFont typeface="Wingdings" panose="05000000000000000000" pitchFamily="2" charset="2"/>
              <a:buChar char="ü"/>
            </a:pPr>
            <a:r>
              <a:rPr lang="en-US" sz="2000" b="1" dirty="0">
                <a:latin typeface="Segoe UI" panose="020B0502040204020203" pitchFamily="34" charset="0"/>
                <a:cs typeface="Segoe UI" panose="020B0502040204020203" pitchFamily="34" charset="0"/>
              </a:rPr>
              <a:t>At-risk User Identification</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Identify user segments at risk of cancellation to enable targeted retention efforts and reduce revenue loss.</a:t>
            </a:r>
          </a:p>
          <a:p>
            <a:pPr marL="285750" indent="-285750">
              <a:lnSpc>
                <a:spcPct val="90000"/>
              </a:lnSpc>
              <a:spcBef>
                <a:spcPts val="2500"/>
              </a:spcBef>
              <a:spcAft>
                <a:spcPts val="600"/>
              </a:spcAft>
              <a:buFont typeface="Wingdings" panose="05000000000000000000" pitchFamily="2" charset="2"/>
              <a:buChar char="ü"/>
            </a:pPr>
            <a:r>
              <a:rPr lang="en-US" sz="2000" b="1" dirty="0">
                <a:latin typeface="Segoe UI" panose="020B0502040204020203" pitchFamily="34" charset="0"/>
                <a:cs typeface="Segoe UI" panose="020B0502040204020203" pitchFamily="34" charset="0"/>
              </a:rPr>
              <a:t>Subscriber Trends and ARPU</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Track month-over-month subscriber trends and ARPU differences to optimize pricing and promotions.</a:t>
            </a:r>
          </a:p>
          <a:p>
            <a:pPr marL="285750" indent="-285750">
              <a:lnSpc>
                <a:spcPct val="90000"/>
              </a:lnSpc>
              <a:spcBef>
                <a:spcPts val="2500"/>
              </a:spcBef>
              <a:spcAft>
                <a:spcPts val="600"/>
              </a:spcAft>
              <a:buFont typeface="Wingdings" panose="05000000000000000000" pitchFamily="2" charset="2"/>
              <a:buChar char="ü"/>
            </a:pPr>
            <a:r>
              <a:rPr lang="en-US" sz="2000" b="1" dirty="0">
                <a:latin typeface="Segoe UI" panose="020B0502040204020203" pitchFamily="34" charset="0"/>
                <a:cs typeface="Segoe UI" panose="020B0502040204020203" pitchFamily="34" charset="0"/>
              </a:rPr>
              <a:t>Data-driven Decision Making</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Leverage insights to enhance user engagement and maximize ROI through strategic decisions.</a:t>
            </a:r>
          </a:p>
        </p:txBody>
      </p:sp>
      <p:pic>
        <p:nvPicPr>
          <p:cNvPr id="5" name="Content Placeholder 4" descr="Shoulder view of an unrecognizable woman holding a digital pen and using it for tablet in front of her. Whole touch screen is visible.">
            <a:extLst>
              <a:ext uri="{FF2B5EF4-FFF2-40B4-BE49-F238E27FC236}">
                <a16:creationId xmlns:a16="http://schemas.microsoft.com/office/drawing/2014/main" id="{06A5D164-7C09-476C-BB49-656709B55B97}"/>
              </a:ext>
            </a:extLst>
          </p:cNvPr>
          <p:cNvPicPr>
            <a:picLocks noGrp="1" noChangeAspect="1"/>
          </p:cNvPicPr>
          <p:nvPr>
            <p:ph type="pic" sz="quarter" idx="13"/>
          </p:nvPr>
        </p:nvPicPr>
        <p:blipFill>
          <a:blip r:embed="rId3"/>
          <a:srcRect l="32716" r="32716"/>
          <a:stretch>
            <a:fillRect/>
          </a:stretch>
        </p:blipFill>
        <p:spPr>
          <a:prstGeom prst="rect">
            <a:avLst/>
          </a:prstGeom>
          <a:noFill/>
        </p:spPr>
      </p:pic>
    </p:spTree>
    <p:extLst>
      <p:ext uri="{BB962C8B-B14F-4D97-AF65-F5344CB8AC3E}">
        <p14:creationId xmlns:p14="http://schemas.microsoft.com/office/powerpoint/2010/main" val="3369743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9644-9E96-C688-6FE4-21A29DACCB20}"/>
              </a:ext>
            </a:extLst>
          </p:cNvPr>
          <p:cNvSpPr>
            <a:spLocks noGrp="1"/>
          </p:cNvSpPr>
          <p:nvPr>
            <p:ph type="title"/>
          </p:nvPr>
        </p:nvSpPr>
        <p:spPr>
          <a:xfrm>
            <a:off x="230364" y="400691"/>
            <a:ext cx="10978741" cy="770562"/>
          </a:xfrm>
        </p:spPr>
        <p:txBody>
          <a:bodyPr anchor="t">
            <a:normAutofit/>
          </a:bodyPr>
          <a:lstStyle/>
          <a:p>
            <a:r>
              <a:rPr lang="en-US" sz="3000" dirty="0">
                <a:solidFill>
                  <a:schemeClr val="bg1"/>
                </a:solidFill>
                <a:highlight>
                  <a:srgbClr val="008000"/>
                </a:highlight>
              </a:rPr>
              <a:t>Specific Goals of the Visualization</a:t>
            </a:r>
          </a:p>
        </p:txBody>
      </p:sp>
      <p:sp>
        <p:nvSpPr>
          <p:cNvPr id="4" name="Content Placeholder 3">
            <a:extLst>
              <a:ext uri="{FF2B5EF4-FFF2-40B4-BE49-F238E27FC236}">
                <a16:creationId xmlns:a16="http://schemas.microsoft.com/office/drawing/2014/main" id="{FBF06C88-ABDC-BBFF-8410-CE983BA8DCE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9625" y="1171253"/>
            <a:ext cx="7686675" cy="5115247"/>
          </a:xfrm>
        </p:spPr>
        <p:txBody>
          <a:bodyPr>
            <a:normAutofit lnSpcReduction="10000"/>
          </a:bodyPr>
          <a:lstStyle/>
          <a:p>
            <a:pPr marL="285750" indent="-285750">
              <a:lnSpc>
                <a:spcPct val="90000"/>
              </a:lnSpc>
              <a:spcBef>
                <a:spcPts val="2500"/>
              </a:spcBef>
              <a:spcAft>
                <a:spcPts val="600"/>
              </a:spcAft>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Revenue and Order Metrics</a:t>
            </a:r>
          </a:p>
          <a:p>
            <a:pPr marL="0" lvl="1" indent="0">
              <a:lnSpc>
                <a:spcPct val="90000"/>
              </a:lnSpc>
              <a:spcAft>
                <a:spcPts val="600"/>
              </a:spcAft>
              <a:buFont typeface="Arial" panose="020B0604020202020204" pitchFamily="34" charset="0"/>
              <a:buNone/>
            </a:pPr>
            <a:r>
              <a:rPr lang="en-US" sz="1800" dirty="0">
                <a:latin typeface="Segoe UI" panose="020B0502040204020203" pitchFamily="34" charset="0"/>
                <a:cs typeface="Segoe UI" panose="020B0502040204020203" pitchFamily="34" charset="0"/>
              </a:rPr>
              <a:t>Visualizations quantify total revenue, total orders, MRR, ARR, and ARPU to track financial performance.</a:t>
            </a:r>
          </a:p>
          <a:p>
            <a:pPr marL="285750" indent="-285750">
              <a:lnSpc>
                <a:spcPct val="90000"/>
              </a:lnSpc>
              <a:spcBef>
                <a:spcPts val="2500"/>
              </a:spcBef>
              <a:spcAft>
                <a:spcPts val="600"/>
              </a:spcAft>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Churn and Retention Analysis</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The dashboard compares churn rate versus retention across subscription tiers to understand customer loyalty.</a:t>
            </a:r>
          </a:p>
          <a:p>
            <a:pPr marL="285750" indent="-285750">
              <a:lnSpc>
                <a:spcPct val="90000"/>
              </a:lnSpc>
              <a:spcBef>
                <a:spcPts val="2500"/>
              </a:spcBef>
              <a:spcAft>
                <a:spcPts val="600"/>
              </a:spcAft>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Device and Regional Insights</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Visuals depict device usage distribution and regional revenue breakdowns, highlighting key market segments.</a:t>
            </a:r>
          </a:p>
          <a:p>
            <a:pPr marL="285750" indent="-285750">
              <a:lnSpc>
                <a:spcPct val="90000"/>
              </a:lnSpc>
              <a:spcBef>
                <a:spcPts val="2500"/>
              </a:spcBef>
              <a:spcAft>
                <a:spcPts val="600"/>
              </a:spcAft>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Top States and Growth Trends</a:t>
            </a:r>
          </a:p>
          <a:p>
            <a:pPr marL="0" lvl="1" indent="0">
              <a:lnSpc>
                <a:spcPct val="90000"/>
              </a:lnSpc>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The visualization identifies top revenue-generating states and tracks growth trends over time for strategic planning.</a:t>
            </a:r>
          </a:p>
        </p:txBody>
      </p:sp>
      <p:pic>
        <p:nvPicPr>
          <p:cNvPr id="5" name="Content Placeholder 4" descr="Shot of a businessman looking thoughtfully at a graph against a white background">
            <a:extLst>
              <a:ext uri="{FF2B5EF4-FFF2-40B4-BE49-F238E27FC236}">
                <a16:creationId xmlns:a16="http://schemas.microsoft.com/office/drawing/2014/main" id="{4B3BBF7C-0EC5-4B9D-9C37-B534175DE89E}"/>
              </a:ext>
            </a:extLst>
          </p:cNvPr>
          <p:cNvPicPr>
            <a:picLocks noGrp="1" noChangeAspect="1"/>
          </p:cNvPicPr>
          <p:nvPr>
            <p:ph type="pic" sz="quarter" idx="13"/>
          </p:nvPr>
        </p:nvPicPr>
        <p:blipFill>
          <a:blip r:embed="rId3"/>
          <a:srcRect l="32867" r="32867"/>
          <a:stretch>
            <a:fillRect/>
          </a:stretch>
        </p:blipFill>
        <p:spPr>
          <a:prstGeom prst="rect">
            <a:avLst/>
          </a:prstGeom>
          <a:noFill/>
        </p:spPr>
      </p:pic>
    </p:spTree>
    <p:extLst>
      <p:ext uri="{BB962C8B-B14F-4D97-AF65-F5344CB8AC3E}">
        <p14:creationId xmlns:p14="http://schemas.microsoft.com/office/powerpoint/2010/main" val="252373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96717-4C6A-3AE0-0338-A60578003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56DA4-EA1A-485D-2FF2-A0EF86CA5414}"/>
              </a:ext>
            </a:extLst>
          </p:cNvPr>
          <p:cNvSpPr>
            <a:spLocks noGrp="1"/>
          </p:cNvSpPr>
          <p:nvPr>
            <p:ph type="title"/>
          </p:nvPr>
        </p:nvSpPr>
        <p:spPr>
          <a:xfrm>
            <a:off x="230364" y="400691"/>
            <a:ext cx="10978741" cy="770562"/>
          </a:xfrm>
        </p:spPr>
        <p:txBody>
          <a:bodyPr anchor="t">
            <a:normAutofit/>
          </a:bodyPr>
          <a:lstStyle/>
          <a:p>
            <a:pPr algn="ctr"/>
            <a:r>
              <a:rPr lang="en-US" sz="3000" dirty="0">
                <a:solidFill>
                  <a:schemeClr val="bg1"/>
                </a:solidFill>
                <a:highlight>
                  <a:srgbClr val="008000"/>
                </a:highlight>
              </a:rPr>
              <a:t>Snapshot of the NaijaStream DashBoard</a:t>
            </a:r>
          </a:p>
        </p:txBody>
      </p:sp>
      <p:sp>
        <p:nvSpPr>
          <p:cNvPr id="4" name="Content Placeholder 3">
            <a:extLst>
              <a:ext uri="{FF2B5EF4-FFF2-40B4-BE49-F238E27FC236}">
                <a16:creationId xmlns:a16="http://schemas.microsoft.com/office/drawing/2014/main" id="{432BA9E5-5A8A-13F4-F709-772BD4365BE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9625" y="1171253"/>
            <a:ext cx="7686675" cy="5115247"/>
          </a:xfrm>
        </p:spPr>
        <p:txBody>
          <a:bodyPr>
            <a:normAutofit/>
          </a:bodyPr>
          <a:lstStyle/>
          <a:p>
            <a:pPr marL="285750" indent="-285750">
              <a:lnSpc>
                <a:spcPct val="90000"/>
              </a:lnSpc>
              <a:spcBef>
                <a:spcPts val="2500"/>
              </a:spcBef>
              <a:spcAft>
                <a:spcPts val="600"/>
              </a:spcAft>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Revenue and Order Metrics</a:t>
            </a:r>
          </a:p>
          <a:p>
            <a:pPr marL="285750" indent="-285750">
              <a:lnSpc>
                <a:spcPct val="90000"/>
              </a:lnSpc>
              <a:spcBef>
                <a:spcPts val="2500"/>
              </a:spcBef>
              <a:spcAft>
                <a:spcPts val="600"/>
              </a:spcAft>
              <a:buFont typeface="Wingdings" panose="05000000000000000000" pitchFamily="2" charset="2"/>
              <a:buChar char="Ø"/>
            </a:pPr>
            <a:endParaRPr lang="en-US" sz="2000" b="1" dirty="0">
              <a:latin typeface="Segoe UI" panose="020B0502040204020203" pitchFamily="34" charset="0"/>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38D591E5-A75C-09BE-D7FF-49558140A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99" y="1076965"/>
            <a:ext cx="11435137" cy="5590963"/>
          </a:xfrm>
          <a:prstGeom prst="rect">
            <a:avLst/>
          </a:prstGeom>
        </p:spPr>
      </p:pic>
    </p:spTree>
    <p:extLst>
      <p:ext uri="{BB962C8B-B14F-4D97-AF65-F5344CB8AC3E}">
        <p14:creationId xmlns:p14="http://schemas.microsoft.com/office/powerpoint/2010/main" val="979474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C4E6-6A3D-7262-AAE2-68FC8AAA2D94}"/>
              </a:ext>
            </a:extLst>
          </p:cNvPr>
          <p:cNvSpPr>
            <a:spLocks noGrp="1"/>
          </p:cNvSpPr>
          <p:nvPr>
            <p:ph type="title"/>
          </p:nvPr>
        </p:nvSpPr>
        <p:spPr>
          <a:xfrm>
            <a:off x="1090940" y="215758"/>
            <a:ext cx="4194291" cy="1654139"/>
          </a:xfrm>
        </p:spPr>
        <p:txBody>
          <a:bodyPr anchor="t">
            <a:normAutofit/>
          </a:bodyPr>
          <a:lstStyle/>
          <a:p>
            <a:r>
              <a:rPr lang="en-US" b="1" dirty="0">
                <a:solidFill>
                  <a:schemeClr val="tx1"/>
                </a:solidFill>
                <a:highlight>
                  <a:srgbClr val="008080"/>
                </a:highlight>
                <a:latin typeface="Segoe UI" panose="020B0502040204020203" pitchFamily="34" charset="0"/>
                <a:cs typeface="Segoe UI" panose="020B0502040204020203" pitchFamily="34" charset="0"/>
              </a:rPr>
              <a:t>Critical Analysis and Insights</a:t>
            </a:r>
          </a:p>
        </p:txBody>
      </p:sp>
      <p:pic>
        <p:nvPicPr>
          <p:cNvPr id="5" name="Content Placeholder 4" descr="Scientists examines DNA models in modern Neurological Research Laboratory. Touch screens. Wearing clean suit and protective mask">
            <a:extLst>
              <a:ext uri="{FF2B5EF4-FFF2-40B4-BE49-F238E27FC236}">
                <a16:creationId xmlns:a16="http://schemas.microsoft.com/office/drawing/2014/main" id="{43D5D70C-710C-4423-A860-A2974E90EC0D}"/>
              </a:ext>
            </a:extLst>
          </p:cNvPr>
          <p:cNvPicPr>
            <a:picLocks noGrp="1" noChangeAspect="1"/>
          </p:cNvPicPr>
          <p:nvPr>
            <p:ph type="pic" sz="quarter" idx="15"/>
          </p:nvPr>
        </p:nvPicPr>
        <p:blipFill>
          <a:blip r:embed="rId3"/>
          <a:stretch/>
        </p:blipFill>
        <p:spPr>
          <a:xfrm>
            <a:off x="277402" y="2774021"/>
            <a:ext cx="3893906" cy="3174715"/>
          </a:xfrm>
          <a:prstGeom prst="rect">
            <a:avLst/>
          </a:prstGeom>
          <a:noFill/>
        </p:spPr>
      </p:pic>
      <p:sp>
        <p:nvSpPr>
          <p:cNvPr id="4" name="Content Placeholder 3">
            <a:extLst>
              <a:ext uri="{FF2B5EF4-FFF2-40B4-BE49-F238E27FC236}">
                <a16:creationId xmlns:a16="http://schemas.microsoft.com/office/drawing/2014/main" id="{775FA06F-3182-30A8-E593-65602FF22971}"/>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93240" y="215759"/>
            <a:ext cx="6722725" cy="6070742"/>
          </a:xfrm>
        </p:spPr>
        <p:txBody>
          <a:bodyPr>
            <a:normAutofit lnSpcReduction="10000"/>
          </a:bodyPr>
          <a:lstStyle/>
          <a:p>
            <a:pPr marL="285750" indent="-285750">
              <a:spcBef>
                <a:spcPts val="2500"/>
              </a:spcBef>
              <a:spcAft>
                <a:spcPts val="600"/>
              </a:spcAft>
              <a:buFont typeface="Wingdings" panose="05000000000000000000" pitchFamily="2" charset="2"/>
              <a:buChar char="§"/>
            </a:pPr>
            <a:endParaRPr lang="en-US" sz="2000" b="1" dirty="0">
              <a:latin typeface="Segoe UI" panose="020B0502040204020203" pitchFamily="34" charset="0"/>
              <a:cs typeface="Segoe UI" panose="020B0502040204020203" pitchFamily="34" charset="0"/>
            </a:endParaRPr>
          </a:p>
          <a:p>
            <a:pPr marL="285750" indent="-285750">
              <a:spcBef>
                <a:spcPts val="2500"/>
              </a:spcBef>
              <a:spcAft>
                <a:spcPts val="600"/>
              </a:spcAft>
              <a:buFont typeface="Wingdings" panose="05000000000000000000" pitchFamily="2" charset="2"/>
              <a:buChar char="§"/>
            </a:pPr>
            <a:r>
              <a:rPr lang="en-US" sz="2000" b="1" dirty="0">
                <a:latin typeface="Segoe UI" panose="020B0502040204020203" pitchFamily="34" charset="0"/>
                <a:cs typeface="Segoe UI" panose="020B0502040204020203" pitchFamily="34" charset="0"/>
              </a:rPr>
              <a:t>Revenue Distribution by Region</a:t>
            </a:r>
          </a:p>
          <a:p>
            <a:pPr marL="0" lvl="1" indent="0">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West Nigeria leads in revenue generation with ₦1.59 million, representing 27% of total recurring revenue.</a:t>
            </a:r>
          </a:p>
          <a:p>
            <a:pPr marL="285750" indent="-285750">
              <a:spcBef>
                <a:spcPts val="2500"/>
              </a:spcBef>
              <a:spcAft>
                <a:spcPts val="600"/>
              </a:spcAft>
              <a:buFont typeface="Wingdings" panose="05000000000000000000" pitchFamily="2" charset="2"/>
              <a:buChar char="§"/>
            </a:pPr>
            <a:r>
              <a:rPr lang="en-US" sz="2000" b="1" dirty="0">
                <a:latin typeface="Segoe UI" panose="020B0502040204020203" pitchFamily="34" charset="0"/>
                <a:cs typeface="Segoe UI" panose="020B0502040204020203" pitchFamily="34" charset="0"/>
              </a:rPr>
              <a:t>User Tier and ARPU Insights</a:t>
            </a:r>
          </a:p>
          <a:p>
            <a:pPr marL="0" lvl="1" indent="0">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Premium users have 46% higher ARPU than average, while Basic users are 48% below, showing upsell potential.</a:t>
            </a:r>
          </a:p>
          <a:p>
            <a:pPr marL="285750" indent="-285750">
              <a:spcBef>
                <a:spcPts val="2500"/>
              </a:spcBef>
              <a:spcAft>
                <a:spcPts val="600"/>
              </a:spcAft>
              <a:buFont typeface="Wingdings" panose="05000000000000000000" pitchFamily="2" charset="2"/>
              <a:buChar char="§"/>
            </a:pPr>
            <a:r>
              <a:rPr lang="en-US" sz="2000" b="1" dirty="0">
                <a:latin typeface="Segoe UI" panose="020B0502040204020203" pitchFamily="34" charset="0"/>
                <a:cs typeface="Segoe UI" panose="020B0502040204020203" pitchFamily="34" charset="0"/>
              </a:rPr>
              <a:t>Device Usage and Churn Rate</a:t>
            </a:r>
          </a:p>
          <a:p>
            <a:pPr marL="0" lvl="1" indent="0">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Mobile dominates with 47.8% active users; churn rate is high at 49.35%, especially among monthly subscribers.</a:t>
            </a:r>
          </a:p>
          <a:p>
            <a:pPr marL="285750" indent="-285750">
              <a:spcBef>
                <a:spcPts val="2500"/>
              </a:spcBef>
              <a:spcAft>
                <a:spcPts val="600"/>
              </a:spcAft>
              <a:buFont typeface="Wingdings" panose="05000000000000000000" pitchFamily="2" charset="2"/>
              <a:buChar char="§"/>
            </a:pPr>
            <a:r>
              <a:rPr lang="en-US" sz="2000" b="1" dirty="0">
                <a:latin typeface="Segoe UI" panose="020B0502040204020203" pitchFamily="34" charset="0"/>
                <a:cs typeface="Segoe UI" panose="020B0502040204020203" pitchFamily="34" charset="0"/>
              </a:rPr>
              <a:t>Growth Trends and Strategy Needs</a:t>
            </a:r>
          </a:p>
          <a:p>
            <a:pPr marL="0" lvl="1" indent="0">
              <a:spcAft>
                <a:spcPts val="600"/>
              </a:spcAft>
              <a:buFont typeface="Arial" panose="020B0604020202020204" pitchFamily="34" charset="0"/>
              <a:buNone/>
            </a:pPr>
            <a:r>
              <a:rPr lang="en-US" sz="2000" dirty="0">
                <a:latin typeface="Segoe UI" panose="020B0502040204020203" pitchFamily="34" charset="0"/>
                <a:cs typeface="Segoe UI" panose="020B0502040204020203" pitchFamily="34" charset="0"/>
              </a:rPr>
              <a:t>Fluctuating MRR and ARR trends highlight the need for more consistent user engagement strategies.</a:t>
            </a:r>
          </a:p>
        </p:txBody>
      </p:sp>
    </p:spTree>
    <p:extLst>
      <p:ext uri="{BB962C8B-B14F-4D97-AF65-F5344CB8AC3E}">
        <p14:creationId xmlns:p14="http://schemas.microsoft.com/office/powerpoint/2010/main" val="4252388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C047-C15E-6D9D-E864-E762237AEF20}"/>
              </a:ext>
            </a:extLst>
          </p:cNvPr>
          <p:cNvSpPr>
            <a:spLocks noGrp="1"/>
          </p:cNvSpPr>
          <p:nvPr>
            <p:ph type="title"/>
          </p:nvPr>
        </p:nvSpPr>
        <p:spPr/>
        <p:txBody>
          <a:bodyPr anchor="t">
            <a:normAutofit/>
          </a:bodyPr>
          <a:lstStyle/>
          <a:p>
            <a:r>
              <a:rPr lang="en-US" sz="1700" b="1" dirty="0">
                <a:latin typeface="Segoe UI" panose="020B0502040204020203" pitchFamily="34" charset="0"/>
                <a:cs typeface="Segoe UI" panose="020B0502040204020203" pitchFamily="34" charset="0"/>
              </a:rPr>
              <a:t>Recommendations for Improvement</a:t>
            </a:r>
          </a:p>
        </p:txBody>
      </p:sp>
      <p:sp>
        <p:nvSpPr>
          <p:cNvPr id="3" name="Content Placeholder 2">
            <a:extLst>
              <a:ext uri="{FF2B5EF4-FFF2-40B4-BE49-F238E27FC236}">
                <a16:creationId xmlns:a16="http://schemas.microsoft.com/office/drawing/2014/main" id="{A1F1961E-96DF-E849-16A6-76F55C5A46DE}"/>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595956" y="493161"/>
            <a:ext cx="8332808" cy="5969284"/>
          </a:xfrm>
        </p:spPr>
        <p:txBody>
          <a:bodyPr>
            <a:normAutofit/>
          </a:bodyPr>
          <a:lstStyle/>
          <a:p>
            <a:pPr marL="285750" indent="-285750">
              <a:lnSpc>
                <a:spcPct val="90000"/>
              </a:lnSpc>
              <a:spcBef>
                <a:spcPts val="2500"/>
              </a:spcBef>
              <a:spcAft>
                <a:spcPts val="600"/>
              </a:spcAft>
              <a:buFont typeface="Wingdings" panose="05000000000000000000" pitchFamily="2" charset="2"/>
              <a:buChar char="v"/>
            </a:pPr>
            <a:r>
              <a:rPr lang="en-US" b="1" dirty="0">
                <a:latin typeface="Segoe UI" panose="020B0502040204020203" pitchFamily="34" charset="0"/>
                <a:cs typeface="Segoe UI" panose="020B0502040204020203" pitchFamily="34" charset="0"/>
              </a:rPr>
              <a:t>Localized Marketing Strategies</a:t>
            </a:r>
          </a:p>
          <a:p>
            <a:pPr marL="0" lvl="1" indent="0">
              <a:lnSpc>
                <a:spcPct val="90000"/>
              </a:lnSpc>
              <a:spcAft>
                <a:spcPts val="600"/>
              </a:spcAft>
              <a:buFont typeface="Arial" panose="020B0604020202020204" pitchFamily="34" charset="0"/>
              <a:buNone/>
            </a:pPr>
            <a:r>
              <a:rPr lang="en-US" dirty="0">
                <a:latin typeface="Segoe UI" panose="020B0502040204020203" pitchFamily="34" charset="0"/>
                <a:cs typeface="Segoe UI" panose="020B0502040204020203" pitchFamily="34" charset="0"/>
              </a:rPr>
              <a:t>Target marketing and content in West, North, and East Nigeria to maximize revenue from top-performing regions.</a:t>
            </a:r>
          </a:p>
          <a:p>
            <a:pPr marL="285750" indent="-285750">
              <a:lnSpc>
                <a:spcPct val="90000"/>
              </a:lnSpc>
              <a:spcBef>
                <a:spcPts val="2500"/>
              </a:spcBef>
              <a:spcAft>
                <a:spcPts val="600"/>
              </a:spcAft>
              <a:buFont typeface="Wingdings" panose="05000000000000000000" pitchFamily="2" charset="2"/>
              <a:buChar char="v"/>
            </a:pPr>
            <a:r>
              <a:rPr lang="en-US" b="1" dirty="0">
                <a:latin typeface="Segoe UI" panose="020B0502040204020203" pitchFamily="34" charset="0"/>
                <a:cs typeface="Segoe UI" panose="020B0502040204020203" pitchFamily="34" charset="0"/>
              </a:rPr>
              <a:t>Enhance Premium Plans</a:t>
            </a:r>
          </a:p>
          <a:p>
            <a:pPr marL="0" lvl="1" indent="0">
              <a:lnSpc>
                <a:spcPct val="90000"/>
              </a:lnSpc>
              <a:spcAft>
                <a:spcPts val="600"/>
              </a:spcAft>
              <a:buFont typeface="Arial" panose="020B0604020202020204" pitchFamily="34" charset="0"/>
              <a:buNone/>
            </a:pPr>
            <a:r>
              <a:rPr lang="en-US" dirty="0">
                <a:latin typeface="Segoe UI" panose="020B0502040204020203" pitchFamily="34" charset="0"/>
                <a:cs typeface="Segoe UI" panose="020B0502040204020203" pitchFamily="34" charset="0"/>
              </a:rPr>
              <a:t>Offer loyalty perks such as bonus months and early content access to increase annual Premium subscriber value.</a:t>
            </a:r>
          </a:p>
          <a:p>
            <a:pPr marL="285750" indent="-285750">
              <a:lnSpc>
                <a:spcPct val="90000"/>
              </a:lnSpc>
              <a:spcBef>
                <a:spcPts val="2500"/>
              </a:spcBef>
              <a:spcAft>
                <a:spcPts val="600"/>
              </a:spcAft>
              <a:buFont typeface="Wingdings" panose="05000000000000000000" pitchFamily="2" charset="2"/>
              <a:buChar char="v"/>
            </a:pPr>
            <a:r>
              <a:rPr lang="en-US" b="1" dirty="0">
                <a:latin typeface="Segoe UI" panose="020B0502040204020203" pitchFamily="34" charset="0"/>
                <a:cs typeface="Segoe UI" panose="020B0502040204020203" pitchFamily="34" charset="0"/>
              </a:rPr>
              <a:t>Targeted Upsell Campaigns</a:t>
            </a:r>
          </a:p>
          <a:p>
            <a:pPr marL="0" lvl="1" indent="0">
              <a:lnSpc>
                <a:spcPct val="90000"/>
              </a:lnSpc>
              <a:spcAft>
                <a:spcPts val="600"/>
              </a:spcAft>
              <a:buFont typeface="Arial" panose="020B0604020202020204" pitchFamily="34" charset="0"/>
              <a:buNone/>
            </a:pPr>
            <a:r>
              <a:rPr lang="en-US" dirty="0">
                <a:latin typeface="Segoe UI" panose="020B0502040204020203" pitchFamily="34" charset="0"/>
                <a:cs typeface="Segoe UI" panose="020B0502040204020203" pitchFamily="34" charset="0"/>
              </a:rPr>
              <a:t>Encourage Basic users to upgrade through personalized upsell campaigns to boost average revenue per user.</a:t>
            </a:r>
          </a:p>
          <a:p>
            <a:pPr marL="285750" indent="-285750">
              <a:lnSpc>
                <a:spcPct val="90000"/>
              </a:lnSpc>
              <a:spcBef>
                <a:spcPts val="2500"/>
              </a:spcBef>
              <a:spcAft>
                <a:spcPts val="600"/>
              </a:spcAft>
              <a:buFont typeface="Wingdings" panose="05000000000000000000" pitchFamily="2" charset="2"/>
              <a:buChar char="v"/>
            </a:pPr>
            <a:r>
              <a:rPr lang="en-US" b="1" dirty="0">
                <a:latin typeface="Segoe UI" panose="020B0502040204020203" pitchFamily="34" charset="0"/>
                <a:cs typeface="Segoe UI" panose="020B0502040204020203" pitchFamily="34" charset="0"/>
              </a:rPr>
              <a:t>UI/UX Improvements on Mobile</a:t>
            </a:r>
          </a:p>
          <a:p>
            <a:pPr marL="0" lvl="1" indent="0">
              <a:lnSpc>
                <a:spcPct val="90000"/>
              </a:lnSpc>
              <a:spcAft>
                <a:spcPts val="600"/>
              </a:spcAft>
              <a:buFont typeface="Arial" panose="020B0604020202020204" pitchFamily="34" charset="0"/>
              <a:buNone/>
            </a:pPr>
            <a:r>
              <a:rPr lang="en-US" dirty="0">
                <a:latin typeface="Segoe UI" panose="020B0502040204020203" pitchFamily="34" charset="0"/>
                <a:cs typeface="Segoe UI" panose="020B0502040204020203" pitchFamily="34" charset="0"/>
              </a:rPr>
              <a:t>Improve mobile platform user interface and experience to increase engagement and retention among half of active users.</a:t>
            </a:r>
          </a:p>
          <a:p>
            <a:pPr marL="285750" indent="-285750">
              <a:lnSpc>
                <a:spcPct val="90000"/>
              </a:lnSpc>
              <a:spcBef>
                <a:spcPts val="2500"/>
              </a:spcBef>
              <a:spcAft>
                <a:spcPts val="600"/>
              </a:spcAft>
              <a:buFont typeface="Wingdings" panose="05000000000000000000" pitchFamily="2" charset="2"/>
              <a:buChar char="v"/>
            </a:pPr>
            <a:r>
              <a:rPr lang="en-US" b="1" dirty="0">
                <a:latin typeface="Segoe UI" panose="020B0502040204020203" pitchFamily="34" charset="0"/>
                <a:cs typeface="Segoe UI" panose="020B0502040204020203" pitchFamily="34" charset="0"/>
              </a:rPr>
              <a:t>Churn Reduction Tactics</a:t>
            </a:r>
          </a:p>
          <a:p>
            <a:pPr marL="0" lvl="1" indent="0">
              <a:lnSpc>
                <a:spcPct val="90000"/>
              </a:lnSpc>
              <a:spcAft>
                <a:spcPts val="600"/>
              </a:spcAft>
              <a:buFont typeface="Arial" panose="020B0604020202020204" pitchFamily="34" charset="0"/>
              <a:buNone/>
            </a:pPr>
            <a:r>
              <a:rPr lang="en-US" dirty="0">
                <a:latin typeface="Segoe UI" panose="020B0502040204020203" pitchFamily="34" charset="0"/>
                <a:cs typeface="Segoe UI" panose="020B0502040204020203" pitchFamily="34" charset="0"/>
              </a:rPr>
              <a:t>Use in-app win-back messages and email reminders to reduce churn among monthly plan subscribers.</a:t>
            </a:r>
          </a:p>
        </p:txBody>
      </p:sp>
    </p:spTree>
    <p:extLst>
      <p:ext uri="{BB962C8B-B14F-4D97-AF65-F5344CB8AC3E}">
        <p14:creationId xmlns:p14="http://schemas.microsoft.com/office/powerpoint/2010/main" val="1129069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9.jpeg"/></Relationships>
</file>

<file path=ppt/theme/_rels/theme3.xml.rels><?xml version="1.0" encoding="UTF-8" standalone="yes"?>
<Relationships xmlns="http://schemas.openxmlformats.org/package/2006/relationships"><Relationship Id="rId1" Type="http://schemas.openxmlformats.org/officeDocument/2006/relationships/image" Target="../media/image9.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4.xml><?xml version="1.0" encoding="utf-8"?>
<a:theme xmlns:a="http://schemas.openxmlformats.org/drawingml/2006/main" name="1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7.xml><?xml version="1.0" encoding="utf-8"?>
<a:theme xmlns:a="http://schemas.openxmlformats.org/drawingml/2006/main" name="Slice">
  <a:themeElements>
    <a:clrScheme name="Slice">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9D4D66-A82C-4C14-A5CE-108788051B7D}">
  <ds:schemaRefs>
    <ds:schemaRef ds:uri="71af3243-3dd4-4a8d-8c0d-dd76da1f02a5"/>
    <ds:schemaRef ds:uri="http://schemas.microsoft.com/office/2006/documentManagement/types"/>
    <ds:schemaRef ds:uri="http://purl.org/dc/terms/"/>
    <ds:schemaRef ds:uri="http://purl.org/dc/elements/1.1/"/>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purl.org/dc/dcmitype/"/>
    <ds:schemaRef ds:uri="230e9df3-be65-4c73-a93b-d1236ebd677e"/>
    <ds:schemaRef ds:uri="16c05727-aa75-4e4a-9b5f-8a80a1165891"/>
    <ds:schemaRef ds:uri="http://www.w3.org/XML/1998/namespace"/>
  </ds:schemaRefs>
</ds:datastoreItem>
</file>

<file path=customXml/itemProps2.xml><?xml version="1.0" encoding="utf-8"?>
<ds:datastoreItem xmlns:ds="http://schemas.openxmlformats.org/officeDocument/2006/customXml" ds:itemID="{3416ACBC-C288-4FE2-A121-1047B4270A61}">
  <ds:schemaRefs>
    <ds:schemaRef ds:uri="http://schemas.microsoft.com/sharepoint/v3/contenttype/forms"/>
  </ds:schemaRefs>
</ds:datastoreItem>
</file>

<file path=customXml/itemProps3.xml><?xml version="1.0" encoding="utf-8"?>
<ds:datastoreItem xmlns:ds="http://schemas.openxmlformats.org/officeDocument/2006/customXml" ds:itemID="{8D147B0A-A3D1-43B0-B0BE-D6581D3609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6650</TotalTime>
  <Words>2354</Words>
  <Application>Microsoft Office PowerPoint</Application>
  <PresentationFormat>Widescreen</PresentationFormat>
  <Paragraphs>99</Paragraphs>
  <Slides>10</Slides>
  <Notes>10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10</vt:i4>
      </vt:variant>
    </vt:vector>
  </HeadingPairs>
  <TitlesOfParts>
    <vt:vector size="26" baseType="lpstr">
      <vt:lpstr>Arial</vt:lpstr>
      <vt:lpstr>Calibri</vt:lpstr>
      <vt:lpstr>Century Gothic</vt:lpstr>
      <vt:lpstr>Corbel</vt:lpstr>
      <vt:lpstr>Segoe UI</vt:lpstr>
      <vt:lpstr>System Font Regular</vt:lpstr>
      <vt:lpstr>Trebuchet MS</vt:lpstr>
      <vt:lpstr>Wingdings</vt:lpstr>
      <vt:lpstr>Wingdings 3</vt:lpstr>
      <vt:lpstr>Ion</vt:lpstr>
      <vt:lpstr>Parallax</vt:lpstr>
      <vt:lpstr>1_Parallax</vt:lpstr>
      <vt:lpstr>1_Ion</vt:lpstr>
      <vt:lpstr>Wisp</vt:lpstr>
      <vt:lpstr>Facet</vt:lpstr>
      <vt:lpstr>Slice</vt:lpstr>
      <vt:lpstr>NaijaStream Subscription Analytics(video streaming business) </vt:lpstr>
      <vt:lpstr>Overview of NaijaStream</vt:lpstr>
      <vt:lpstr> Key Characteristics of NaijaStream</vt:lpstr>
      <vt:lpstr>Major Problem Facing NaijaStream</vt:lpstr>
      <vt:lpstr>Objectives of the Analysis</vt:lpstr>
      <vt:lpstr>Specific Goals of the Visualization</vt:lpstr>
      <vt:lpstr>Snapshot of the NaijaStream DashBoard</vt:lpstr>
      <vt:lpstr>Critical Analysis and Insights</vt:lpstr>
      <vt:lpstr>Recommendations for Improvement</vt:lpstr>
      <vt:lpstr>Additional Insights for Impact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MY PC</dc:creator>
  <cp:lastModifiedBy>Adediran David Adebayo</cp:lastModifiedBy>
  <cp:revision>5</cp:revision>
  <dcterms:created xsi:type="dcterms:W3CDTF">2022-04-13T19:23:35Z</dcterms:created>
  <dcterms:modified xsi:type="dcterms:W3CDTF">2025-09-27T20:33:08Z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